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0" r:id="rId1"/>
  </p:sldMasterIdLst>
  <p:notesMasterIdLst>
    <p:notesMasterId r:id="rId16"/>
  </p:notesMasterIdLst>
  <p:sldIdLst>
    <p:sldId id="281" r:id="rId2"/>
    <p:sldId id="266" r:id="rId3"/>
    <p:sldId id="273" r:id="rId4"/>
    <p:sldId id="256" r:id="rId5"/>
    <p:sldId id="257" r:id="rId6"/>
    <p:sldId id="274" r:id="rId7"/>
    <p:sldId id="259" r:id="rId8"/>
    <p:sldId id="276" r:id="rId9"/>
    <p:sldId id="277" r:id="rId10"/>
    <p:sldId id="278" r:id="rId11"/>
    <p:sldId id="279" r:id="rId12"/>
    <p:sldId id="272" r:id="rId13"/>
    <p:sldId id="280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59231-DCC0-4E32-A687-37886D8A7E44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66E46-E44F-454F-BF8B-E257CDB85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18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8793E-FAAF-4B16-85A6-6CA9D866D4FB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A96A-D7F2-4AE3-92EC-D34CC6A45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57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8793E-FAAF-4B16-85A6-6CA9D866D4FB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A96A-D7F2-4AE3-92EC-D34CC6A45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9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8793E-FAAF-4B16-85A6-6CA9D866D4FB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A96A-D7F2-4AE3-92EC-D34CC6A45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9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8793E-FAAF-4B16-85A6-6CA9D866D4FB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A96A-D7F2-4AE3-92EC-D34CC6A45B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6795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8793E-FAAF-4B16-85A6-6CA9D866D4FB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A96A-D7F2-4AE3-92EC-D34CC6A45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476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8793E-FAAF-4B16-85A6-6CA9D866D4FB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A96A-D7F2-4AE3-92EC-D34CC6A45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288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8793E-FAAF-4B16-85A6-6CA9D866D4FB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A96A-D7F2-4AE3-92EC-D34CC6A45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048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8793E-FAAF-4B16-85A6-6CA9D866D4FB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A96A-D7F2-4AE3-92EC-D34CC6A45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451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8793E-FAAF-4B16-85A6-6CA9D866D4FB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A96A-D7F2-4AE3-92EC-D34CC6A45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15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8793E-FAAF-4B16-85A6-6CA9D866D4FB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A96A-D7F2-4AE3-92EC-D34CC6A45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91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8793E-FAAF-4B16-85A6-6CA9D866D4FB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A96A-D7F2-4AE3-92EC-D34CC6A45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02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8793E-FAAF-4B16-85A6-6CA9D866D4FB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A96A-D7F2-4AE3-92EC-D34CC6A45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9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8793E-FAAF-4B16-85A6-6CA9D866D4FB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A96A-D7F2-4AE3-92EC-D34CC6A45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99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8793E-FAAF-4B16-85A6-6CA9D866D4FB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A96A-D7F2-4AE3-92EC-D34CC6A45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82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8793E-FAAF-4B16-85A6-6CA9D866D4FB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A96A-D7F2-4AE3-92EC-D34CC6A45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0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8793E-FAAF-4B16-85A6-6CA9D866D4FB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A96A-D7F2-4AE3-92EC-D34CC6A45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02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8793E-FAAF-4B16-85A6-6CA9D866D4FB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A96A-D7F2-4AE3-92EC-D34CC6A45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28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A28793E-FAAF-4B16-85A6-6CA9D866D4FB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BA96A-D7F2-4AE3-92EC-D34CC6A45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245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  <p:sldLayoutId id="2147484292" r:id="rId12"/>
    <p:sldLayoutId id="2147484293" r:id="rId13"/>
    <p:sldLayoutId id="2147484294" r:id="rId14"/>
    <p:sldLayoutId id="2147484295" r:id="rId15"/>
    <p:sldLayoutId id="2147484296" r:id="rId16"/>
    <p:sldLayoutId id="21474842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" t="16017" r="-961" b="32323"/>
          <a:stretch/>
        </p:blipFill>
        <p:spPr bwMode="auto">
          <a:xfrm>
            <a:off x="406987" y="2541262"/>
            <a:ext cx="5109249" cy="4158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9408" y="312989"/>
            <a:ext cx="54345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kk-KZ" sz="4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«Алақан» тренингі</a:t>
            </a:r>
            <a:endParaRPr lang="ru-RU" sz="4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85245" y="1257848"/>
            <a:ext cx="2345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kk-KZ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5 минут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2436" y="442239"/>
            <a:ext cx="5595582" cy="280076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Жағымды психологиялық ахуал қалыптастыру</a:t>
            </a:r>
            <a:endParaRPr lang="ru-RU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5422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6149" y="27977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2" name="Picture 4" descr="http://www.konspekt55.ru/files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61" y="2167998"/>
            <a:ext cx="9880979" cy="4565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14511" y="4028104"/>
            <a:ext cx="264469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k-KZ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минут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9137" y="384362"/>
            <a:ext cx="66395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6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Сергіту</a:t>
            </a:r>
            <a:r>
              <a:rPr lang="kk-KZ" sz="4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сәті</a:t>
            </a:r>
          </a:p>
          <a:p>
            <a:pPr algn="ctr"/>
            <a:r>
              <a:rPr lang="kk-KZ" sz="4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«Джунглидағы жауын»</a:t>
            </a:r>
            <a:endParaRPr lang="ru-RU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059" y="1651379"/>
            <a:ext cx="6769290" cy="4230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404513" y="5882185"/>
            <a:ext cx="2273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минут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1809" y="442906"/>
            <a:ext cx="4473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Stop-</a:t>
            </a:r>
            <a:r>
              <a:rPr lang="kk-KZ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кадр» әдісі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35115" y="16985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теория бойынша блумның </a:t>
            </a:r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«Талдау» </a:t>
            </a:r>
            <a:r>
              <a:rPr lang="kk-KZ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критерийіне сәйкес,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қорытындылап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SWOT талдау жүргізу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docviewer.yandex.kz/view/0/htmlimage?id=4wzk-3lppyb32ch1r4vjua0p7mree8h6f7mz7ov3dmm5ab4bi6vvwjvuahynh74twrth63mb10ccqja0y1dvw8axfyeb7lnxyjgnttb3&amp;name=s72.JPEG&amp;dsid=929e7e26553c6e0a37e6e41171e67c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7" y="2243890"/>
            <a:ext cx="32004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021112"/>
              </p:ext>
            </p:extLst>
          </p:nvPr>
        </p:nvGraphicFramePr>
        <p:xfrm>
          <a:off x="4058652" y="2243890"/>
          <a:ext cx="7218948" cy="3611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9474"/>
                <a:gridCol w="3609474"/>
              </a:tblGrid>
              <a:tr h="184484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 algn="ctr"/>
                      <a:r>
                        <a:rPr lang="kk-KZ" sz="2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(күшті жақтары)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kk-KZ" sz="2800" b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sz="2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(әлсіз жақтары)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6638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kk-KZ" sz="2800" b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sz="2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(мүмкіндіктері)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kk-KZ" sz="2800" b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sz="2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(қауіп-қатер немесе қиындықтар)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37779" y="6030405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минут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9845" y="145204"/>
            <a:ext cx="6032310" cy="769441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65" y="1059849"/>
            <a:ext cx="5163760" cy="5029636"/>
          </a:xfrm>
          <a:prstGeom prst="rect">
            <a:avLst/>
          </a:prstGeom>
        </p:spPr>
      </p:pic>
      <p:pic>
        <p:nvPicPr>
          <p:cNvPr id="7" name="Picture 4" descr="http://iconizer.net/files/Function_icons/orig/circle_gre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854" y="1616114"/>
            <a:ext cx="725414" cy="72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rusample-m.ru/sites/default/files/imagecache/pic_normal/sites/default/files/pic/label/sq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22" y="3219930"/>
            <a:ext cx="684605" cy="68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tdpg-nn.ru/images/stories/834308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854" y="4697128"/>
            <a:ext cx="725414" cy="6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89678" y="1317102"/>
            <a:ext cx="4026089" cy="132343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Егер сізге бүгінгі сабағымыз ұнаса, барлық тапсырмаларды сәтті орындады деп ойласаңыз, желкенді жасыл түске бояңыз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9404" y="2909330"/>
            <a:ext cx="402609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 сіз сабағымызда белгілі бір қиындықты кездестірген болсаңыз, желкенді сары түске бояңыз</a:t>
            </a: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9405" y="4527687"/>
            <a:ext cx="4026089" cy="101566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Егер сіз сабақта қателектер кездесті десеңіз, желкенді қызыл түске бояңыз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2052" y="6124011"/>
            <a:ext cx="556248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 қаласаңыз кемені де бояуыңызға болады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77422" y="145204"/>
            <a:ext cx="1834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минут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52656" y="2341897"/>
            <a:ext cx="64958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i="1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</a:p>
        </p:txBody>
      </p:sp>
    </p:spTree>
    <p:extLst>
      <p:ext uri="{BB962C8B-B14F-4D97-AF65-F5344CB8AC3E}">
        <p14:creationId xmlns:p14="http://schemas.microsoft.com/office/powerpoint/2010/main" val="7615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ds02.infourok.ru/uploads/ex/0134/000865a3-e31f2ca9/im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73" y="1454804"/>
            <a:ext cx="7106653" cy="4957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36729" y="483659"/>
            <a:ext cx="6237026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Топтарға біріктіру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01552" y="1779578"/>
            <a:ext cx="4890448" cy="4307461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kk-KZ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kk-KZ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8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kk-KZ" sz="28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Топтық ереже бекіту».</a:t>
            </a:r>
            <a:endParaRPr lang="ru-RU" sz="2800" b="1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8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Көшбасшы мен тайм-кипер рөлдерін анықтау</a:t>
            </a:r>
            <a:r>
              <a:rPr lang="kk-KZ" sz="28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kk-KZ" sz="2800" b="1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8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kk-KZ" sz="28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минут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kk-KZ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kk-KZ" sz="20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7125" y="1705970"/>
            <a:ext cx="6354407" cy="230832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Көпір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uk-UA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әдістемесі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uk-UA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тапсырмалары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өткен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тақырыптар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жаңа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меңгеруге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негіз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болатын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қайталау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тапсырмалары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532" y="3866146"/>
            <a:ext cx="5540468" cy="2991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782937" y="777922"/>
            <a:ext cx="5238728" cy="30882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тапсырмасын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(352-357 бет)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Көпір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тақырыпқа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шолу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kk-K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минут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053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5811" y="1923199"/>
            <a:ext cx="10022008" cy="28007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44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Ынталандыру, ізгілендіру, проблемалық, интеграциялық принциптері. Принциптердің бір-бірімен байланыстылығы</a:t>
            </a:r>
            <a:endParaRPr lang="ru-RU" sz="4400" b="1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5811" y="736979"/>
            <a:ext cx="541994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92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976" y="2727227"/>
            <a:ext cx="3286452" cy="37852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7546" y="336884"/>
            <a:ext cx="8461612" cy="419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Оқу мақсаты:</a:t>
            </a:r>
            <a:endParaRPr lang="kk-KZ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Ынталандыру, ізгілендіру, проблемалық, интеграциялық принциптерін талдайды, саралайды. Практикалық тапсырмаларды орындай отырып, принциптердің бір-бірімен байланыстылығын сипаттай алады және оларды бір-бірінен ажыратады.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050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8547" y="246058"/>
            <a:ext cx="1061987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Күтілетін нәтиже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Инсерт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күтетін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кестеге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пікірлерді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тыңдау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айқындату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231296"/>
              </p:ext>
            </p:extLst>
          </p:nvPr>
        </p:nvGraphicFramePr>
        <p:xfrm>
          <a:off x="565543" y="2545718"/>
          <a:ext cx="11181348" cy="33413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95337"/>
                <a:gridCol w="2795337"/>
                <a:gridCol w="2795337"/>
                <a:gridCol w="2795337"/>
              </a:tblGrid>
              <a:tr h="12031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V-</a:t>
                      </a:r>
                      <a:r>
                        <a:rPr lang="kk-KZ" sz="2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kk-KZ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Қанат белгі» </a:t>
                      </a:r>
                    </a:p>
                    <a:p>
                      <a:pPr algn="ctr"/>
                      <a:r>
                        <a:rPr lang="kk-KZ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(әлдеқашан белгілі нәрсе)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kk-KZ" sz="2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«алу белгісі»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kk-KZ" sz="2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(түсінігіне қайшы нәрсе)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«Қосу белгісі»</a:t>
                      </a:r>
                    </a:p>
                    <a:p>
                      <a:pPr algn="ctr"/>
                      <a:r>
                        <a:rPr lang="kk-KZ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(қызықты және тосын нәрсе)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?- «Сұрақ белгісі»</a:t>
                      </a:r>
                    </a:p>
                    <a:p>
                      <a:pPr algn="ctr"/>
                      <a:r>
                        <a:rPr lang="kk-KZ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(егер бір нәрсе анық емес, көбірек білуге құштарлық п.б.)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258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369193" y="1938829"/>
            <a:ext cx="3013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«INSERT» </a:t>
            </a:r>
            <a:r>
              <a:rPr lang="ru-RU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әдісі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27996" y="6032256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691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53870" y="2310451"/>
            <a:ext cx="3889612" cy="223823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22411" y="617637"/>
            <a:ext cx="2867167" cy="217909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Бағалау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33272" y="13018"/>
            <a:ext cx="2688609" cy="196527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994594" y="4170952"/>
            <a:ext cx="3029803" cy="23064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12167" y="4533609"/>
            <a:ext cx="3254943" cy="23125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765576" y="1017893"/>
            <a:ext cx="3357350" cy="25851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Түсіну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3797143" y="2090187"/>
            <a:ext cx="766895" cy="6676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977576" y="1560190"/>
            <a:ext cx="0" cy="8854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7506837" y="2554976"/>
            <a:ext cx="673290" cy="4427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210591" y="4104715"/>
            <a:ext cx="706017" cy="6222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102802" y="4295625"/>
            <a:ext cx="423942" cy="8626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988174" y="2991212"/>
            <a:ext cx="2867167" cy="217909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Жинақтау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343305" y="3663409"/>
            <a:ext cx="905024" cy="260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225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820" y="2988860"/>
            <a:ext cx="1956179" cy="37326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7129" y="697617"/>
            <a:ext cx="5554639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«Джигсо» әдісі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6849" y="3085476"/>
            <a:ext cx="7315200" cy="35394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Джигсо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тапсырмаларды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(теория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түсіну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критерийнің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индикаторлары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 не?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қашан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іріктеліну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kk-K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ds03.infourok.ru/uploads/ex/07a7/000216fe-9fd8c6bd/hello_html_75a9a7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4814"/>
            <a:ext cx="3637128" cy="2730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5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15329" y="3244334"/>
            <a:ext cx="3961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Кері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«1 </a:t>
            </a:r>
            <a:r>
              <a:rPr lang="ru-RU" dirty="0" err="1"/>
              <a:t>жұлдыз</a:t>
            </a:r>
            <a:r>
              <a:rPr lang="ru-RU" dirty="0"/>
              <a:t> 1 </a:t>
            </a:r>
            <a:r>
              <a:rPr lang="ru-RU" dirty="0" err="1"/>
              <a:t>тілек</a:t>
            </a:r>
            <a:r>
              <a:rPr lang="ru-RU" dirty="0"/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22" y="275670"/>
            <a:ext cx="8394084" cy="5334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27342" y="5610228"/>
            <a:ext cx="2016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минут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1601</TotalTime>
  <Words>376</Words>
  <Application>Microsoft Office PowerPoint</Application>
  <PresentationFormat>Широкоэкранный</PresentationFormat>
  <Paragraphs>73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68</cp:revision>
  <dcterms:created xsi:type="dcterms:W3CDTF">2016-12-03T16:34:59Z</dcterms:created>
  <dcterms:modified xsi:type="dcterms:W3CDTF">2018-05-14T04:00:06Z</dcterms:modified>
</cp:coreProperties>
</file>