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sldIdLst>
    <p:sldId id="256" r:id="rId2"/>
    <p:sldId id="258" r:id="rId3"/>
    <p:sldId id="261" r:id="rId4"/>
    <p:sldId id="263" r:id="rId5"/>
    <p:sldId id="265" r:id="rId6"/>
    <p:sldId id="269" r:id="rId7"/>
    <p:sldId id="264" r:id="rId8"/>
    <p:sldId id="270" r:id="rId9"/>
    <p:sldId id="267" r:id="rId10"/>
    <p:sldId id="266" r:id="rId11"/>
    <p:sldId id="268" r:id="rId12"/>
    <p:sldId id="272" r:id="rId13"/>
    <p:sldId id="273" r:id="rId14"/>
    <p:sldId id="274" r:id="rId15"/>
    <p:sldId id="275" r:id="rId1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46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420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426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_rels/data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8B8F4D1-6771-47B6-984C-1FBA1FE7E8DF}" type="doc">
      <dgm:prSet loTypeId="urn:microsoft.com/office/officeart/2009/3/layout/StepUp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3A62FC8-1004-4692-9723-599B86D5EE3F}">
      <dgm:prSet phldrT="[Текст]"/>
      <dgm:spPr/>
      <dgm:t>
        <a:bodyPr/>
        <a:lstStyle/>
        <a:p>
          <a:pPr algn="ctr"/>
          <a:r>
            <a:rPr lang="kk-KZ" dirty="0">
              <a:latin typeface="Times New Roman" panose="02020603050405020304" pitchFamily="18" charset="0"/>
              <a:cs typeface="Times New Roman" panose="02020603050405020304" pitchFamily="18" charset="0"/>
            </a:rPr>
            <a:t>Барлығы</a:t>
          </a:r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BC2AA58-65B9-4ABB-B80D-B862B0FF483A}" type="parTrans" cxnId="{05FF17C8-333E-47D3-A767-EB0997C9D145}">
      <dgm:prSet/>
      <dgm:spPr/>
      <dgm:t>
        <a:bodyPr/>
        <a:lstStyle/>
        <a:p>
          <a:pPr algn="ctr"/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26C262F-7BB6-4E21-939A-C1F6E26EBAD9}" type="sibTrans" cxnId="{05FF17C8-333E-47D3-A767-EB0997C9D145}">
      <dgm:prSet/>
      <dgm:spPr/>
      <dgm:t>
        <a:bodyPr/>
        <a:lstStyle/>
        <a:p>
          <a:pPr algn="ctr"/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463C10F-D2FF-41A4-9DD7-CD837C86EE26}">
      <dgm:prSet phldrT="[Текст]"/>
      <dgm:spPr/>
      <dgm:t>
        <a:bodyPr/>
        <a:lstStyle/>
        <a:p>
          <a:pPr algn="ctr"/>
          <a:r>
            <a:rPr lang="kk-KZ" dirty="0">
              <a:latin typeface="Times New Roman" panose="02020603050405020304" pitchFamily="18" charset="0"/>
              <a:cs typeface="Times New Roman" panose="02020603050405020304" pitchFamily="18" charset="0"/>
            </a:rPr>
            <a:t>Жұмысқа орналасты</a:t>
          </a:r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5C18337-E6EE-43AE-B131-AC5B25C6C300}" type="parTrans" cxnId="{1FA36CA0-F40C-49AA-A572-EDD29F9FE8BF}">
      <dgm:prSet/>
      <dgm:spPr/>
      <dgm:t>
        <a:bodyPr/>
        <a:lstStyle/>
        <a:p>
          <a:pPr algn="ctr"/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CE89D92-98BC-4EDD-8909-C1B1877D8AA8}" type="sibTrans" cxnId="{1FA36CA0-F40C-49AA-A572-EDD29F9FE8BF}">
      <dgm:prSet/>
      <dgm:spPr/>
      <dgm:t>
        <a:bodyPr/>
        <a:lstStyle/>
        <a:p>
          <a:pPr algn="ctr"/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C969032-334F-4A74-A37D-4EA48B039D49}">
      <dgm:prSet phldrT="[Текст]"/>
      <dgm:spPr/>
      <dgm:t>
        <a:bodyPr/>
        <a:lstStyle/>
        <a:p>
          <a:pPr algn="ctr"/>
          <a:r>
            <a:rPr lang="kk-KZ" dirty="0">
              <a:latin typeface="Times New Roman" panose="02020603050405020304" pitchFamily="18" charset="0"/>
              <a:cs typeface="Times New Roman" panose="02020603050405020304" pitchFamily="18" charset="0"/>
            </a:rPr>
            <a:t>Өз мамандығы бойын</a:t>
          </a:r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4A1ED54-C333-4226-9CCE-322F4EB4BB4E}" type="parTrans" cxnId="{27B92C0A-3E50-4CB9-80DA-74221267834E}">
      <dgm:prSet/>
      <dgm:spPr/>
      <dgm:t>
        <a:bodyPr/>
        <a:lstStyle/>
        <a:p>
          <a:pPr algn="ctr"/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4396A11-0D8D-4DB7-9580-0AFE14FB57F9}" type="sibTrans" cxnId="{27B92C0A-3E50-4CB9-80DA-74221267834E}">
      <dgm:prSet/>
      <dgm:spPr/>
      <dgm:t>
        <a:bodyPr/>
        <a:lstStyle/>
        <a:p>
          <a:pPr algn="ctr"/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C71661B-B751-41F7-9621-52992BE13F39}" type="pres">
      <dgm:prSet presAssocID="{18B8F4D1-6771-47B6-984C-1FBA1FE7E8DF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C623955B-37E8-439F-8CA3-C37649B2191B}" type="pres">
      <dgm:prSet presAssocID="{D3A62FC8-1004-4692-9723-599B86D5EE3F}" presName="composite" presStyleCnt="0"/>
      <dgm:spPr/>
    </dgm:pt>
    <dgm:pt modelId="{9FA0C351-F0E2-4688-98F0-3C72F21CADE8}" type="pres">
      <dgm:prSet presAssocID="{D3A62FC8-1004-4692-9723-599B86D5EE3F}" presName="LShape" presStyleLbl="alignNode1" presStyleIdx="0" presStyleCnt="5" custLinFactNeighborX="784" custLinFactNeighborY="387"/>
      <dgm:spPr/>
    </dgm:pt>
    <dgm:pt modelId="{F5EB70B1-0AD0-4901-A91D-88944C701F8D}" type="pres">
      <dgm:prSet presAssocID="{D3A62FC8-1004-4692-9723-599B86D5EE3F}" presName="ParentText" presStyleLbl="revTx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F5C7CE5-8947-4BF0-A13E-ECCFE146D956}" type="pres">
      <dgm:prSet presAssocID="{D3A62FC8-1004-4692-9723-599B86D5EE3F}" presName="Triangle" presStyleLbl="alignNode1" presStyleIdx="1" presStyleCnt="5"/>
      <dgm:spPr/>
    </dgm:pt>
    <dgm:pt modelId="{7E8E18B2-0BF4-4EF6-B134-965D32D62495}" type="pres">
      <dgm:prSet presAssocID="{326C262F-7BB6-4E21-939A-C1F6E26EBAD9}" presName="sibTrans" presStyleCnt="0"/>
      <dgm:spPr/>
    </dgm:pt>
    <dgm:pt modelId="{2C891605-8B42-4E10-9D27-C1BD0C0AA900}" type="pres">
      <dgm:prSet presAssocID="{326C262F-7BB6-4E21-939A-C1F6E26EBAD9}" presName="space" presStyleCnt="0"/>
      <dgm:spPr/>
    </dgm:pt>
    <dgm:pt modelId="{CC593EC6-0259-49FD-91E9-9A54770CFEB2}" type="pres">
      <dgm:prSet presAssocID="{3463C10F-D2FF-41A4-9DD7-CD837C86EE26}" presName="composite" presStyleCnt="0"/>
      <dgm:spPr/>
    </dgm:pt>
    <dgm:pt modelId="{6A882183-087B-4869-88F4-6F89F240D4BF}" type="pres">
      <dgm:prSet presAssocID="{3463C10F-D2FF-41A4-9DD7-CD837C86EE26}" presName="LShape" presStyleLbl="alignNode1" presStyleIdx="2" presStyleCnt="5"/>
      <dgm:spPr/>
    </dgm:pt>
    <dgm:pt modelId="{E7F1B282-C858-4087-8187-AEA80776CB98}" type="pres">
      <dgm:prSet presAssocID="{3463C10F-D2FF-41A4-9DD7-CD837C86EE26}" presName="ParentText" presStyleLbl="revTx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B0BB3F5-8193-4EF3-B673-15DAACD202FA}" type="pres">
      <dgm:prSet presAssocID="{3463C10F-D2FF-41A4-9DD7-CD837C86EE26}" presName="Triangle" presStyleLbl="alignNode1" presStyleIdx="3" presStyleCnt="5"/>
      <dgm:spPr/>
    </dgm:pt>
    <dgm:pt modelId="{38821E2B-3480-45C5-97C9-789EC47FEECF}" type="pres">
      <dgm:prSet presAssocID="{FCE89D92-98BC-4EDD-8909-C1B1877D8AA8}" presName="sibTrans" presStyleCnt="0"/>
      <dgm:spPr/>
    </dgm:pt>
    <dgm:pt modelId="{8DE8AE0D-4B31-4BEF-BF8E-E6A4EE52A1CF}" type="pres">
      <dgm:prSet presAssocID="{FCE89D92-98BC-4EDD-8909-C1B1877D8AA8}" presName="space" presStyleCnt="0"/>
      <dgm:spPr/>
    </dgm:pt>
    <dgm:pt modelId="{C2A8899A-E568-40E6-9A32-6D425D08B9EC}" type="pres">
      <dgm:prSet presAssocID="{6C969032-334F-4A74-A37D-4EA48B039D49}" presName="composite" presStyleCnt="0"/>
      <dgm:spPr/>
    </dgm:pt>
    <dgm:pt modelId="{CF13F31F-CFBB-48D9-AB5F-0DE4FB8D6F68}" type="pres">
      <dgm:prSet presAssocID="{6C969032-334F-4A74-A37D-4EA48B039D49}" presName="LShape" presStyleLbl="alignNode1" presStyleIdx="4" presStyleCnt="5"/>
      <dgm:spPr/>
    </dgm:pt>
    <dgm:pt modelId="{CD5E5F65-C47F-4234-8308-4A3A52D62DB9}" type="pres">
      <dgm:prSet presAssocID="{6C969032-334F-4A74-A37D-4EA48B039D49}" presName="ParentText" presStyleLbl="revTx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FA36CA0-F40C-49AA-A572-EDD29F9FE8BF}" srcId="{18B8F4D1-6771-47B6-984C-1FBA1FE7E8DF}" destId="{3463C10F-D2FF-41A4-9DD7-CD837C86EE26}" srcOrd="1" destOrd="0" parTransId="{35C18337-E6EE-43AE-B131-AC5B25C6C300}" sibTransId="{FCE89D92-98BC-4EDD-8909-C1B1877D8AA8}"/>
    <dgm:cxn modelId="{AE949877-AFF4-4684-B797-A7622BF909C3}" type="presOf" srcId="{3463C10F-D2FF-41A4-9DD7-CD837C86EE26}" destId="{E7F1B282-C858-4087-8187-AEA80776CB98}" srcOrd="0" destOrd="0" presId="urn:microsoft.com/office/officeart/2009/3/layout/StepUpProcess"/>
    <dgm:cxn modelId="{27B92C0A-3E50-4CB9-80DA-74221267834E}" srcId="{18B8F4D1-6771-47B6-984C-1FBA1FE7E8DF}" destId="{6C969032-334F-4A74-A37D-4EA48B039D49}" srcOrd="2" destOrd="0" parTransId="{B4A1ED54-C333-4226-9CCE-322F4EB4BB4E}" sibTransId="{64396A11-0D8D-4DB7-9580-0AFE14FB57F9}"/>
    <dgm:cxn modelId="{05FF17C8-333E-47D3-A767-EB0997C9D145}" srcId="{18B8F4D1-6771-47B6-984C-1FBA1FE7E8DF}" destId="{D3A62FC8-1004-4692-9723-599B86D5EE3F}" srcOrd="0" destOrd="0" parTransId="{8BC2AA58-65B9-4ABB-B80D-B862B0FF483A}" sibTransId="{326C262F-7BB6-4E21-939A-C1F6E26EBAD9}"/>
    <dgm:cxn modelId="{15679148-A6C5-4465-81DA-71D0E293167E}" type="presOf" srcId="{D3A62FC8-1004-4692-9723-599B86D5EE3F}" destId="{F5EB70B1-0AD0-4901-A91D-88944C701F8D}" srcOrd="0" destOrd="0" presId="urn:microsoft.com/office/officeart/2009/3/layout/StepUpProcess"/>
    <dgm:cxn modelId="{B0118D66-1F21-497F-ABCC-3BE850260E8E}" type="presOf" srcId="{6C969032-334F-4A74-A37D-4EA48B039D49}" destId="{CD5E5F65-C47F-4234-8308-4A3A52D62DB9}" srcOrd="0" destOrd="0" presId="urn:microsoft.com/office/officeart/2009/3/layout/StepUpProcess"/>
    <dgm:cxn modelId="{603E422C-A51D-4941-9B80-F925E6F0D37B}" type="presOf" srcId="{18B8F4D1-6771-47B6-984C-1FBA1FE7E8DF}" destId="{9C71661B-B751-41F7-9621-52992BE13F39}" srcOrd="0" destOrd="0" presId="urn:microsoft.com/office/officeart/2009/3/layout/StepUpProcess"/>
    <dgm:cxn modelId="{3C66044A-FA67-4442-BBF7-37FA0489D330}" type="presParOf" srcId="{9C71661B-B751-41F7-9621-52992BE13F39}" destId="{C623955B-37E8-439F-8CA3-C37649B2191B}" srcOrd="0" destOrd="0" presId="urn:microsoft.com/office/officeart/2009/3/layout/StepUpProcess"/>
    <dgm:cxn modelId="{ACC20D58-67C5-4655-BCA8-CDE98AE6CCF5}" type="presParOf" srcId="{C623955B-37E8-439F-8CA3-C37649B2191B}" destId="{9FA0C351-F0E2-4688-98F0-3C72F21CADE8}" srcOrd="0" destOrd="0" presId="urn:microsoft.com/office/officeart/2009/3/layout/StepUpProcess"/>
    <dgm:cxn modelId="{D783CE57-B20C-4320-88BA-339624E09B2F}" type="presParOf" srcId="{C623955B-37E8-439F-8CA3-C37649B2191B}" destId="{F5EB70B1-0AD0-4901-A91D-88944C701F8D}" srcOrd="1" destOrd="0" presId="urn:microsoft.com/office/officeart/2009/3/layout/StepUpProcess"/>
    <dgm:cxn modelId="{C6481959-9B0A-407B-B229-9FCD067006FB}" type="presParOf" srcId="{C623955B-37E8-439F-8CA3-C37649B2191B}" destId="{BF5C7CE5-8947-4BF0-A13E-ECCFE146D956}" srcOrd="2" destOrd="0" presId="urn:microsoft.com/office/officeart/2009/3/layout/StepUpProcess"/>
    <dgm:cxn modelId="{9FC9DAB7-0604-44FC-8A85-F52A87A5C72B}" type="presParOf" srcId="{9C71661B-B751-41F7-9621-52992BE13F39}" destId="{7E8E18B2-0BF4-4EF6-B134-965D32D62495}" srcOrd="1" destOrd="0" presId="urn:microsoft.com/office/officeart/2009/3/layout/StepUpProcess"/>
    <dgm:cxn modelId="{918114B5-21ED-4637-884C-B517967AA2C2}" type="presParOf" srcId="{7E8E18B2-0BF4-4EF6-B134-965D32D62495}" destId="{2C891605-8B42-4E10-9D27-C1BD0C0AA900}" srcOrd="0" destOrd="0" presId="urn:microsoft.com/office/officeart/2009/3/layout/StepUpProcess"/>
    <dgm:cxn modelId="{0D8DEA37-F3F2-47CD-8977-F32EB20E1F17}" type="presParOf" srcId="{9C71661B-B751-41F7-9621-52992BE13F39}" destId="{CC593EC6-0259-49FD-91E9-9A54770CFEB2}" srcOrd="2" destOrd="0" presId="urn:microsoft.com/office/officeart/2009/3/layout/StepUpProcess"/>
    <dgm:cxn modelId="{F835B755-C835-441B-B06C-5EF4B5BEA6F9}" type="presParOf" srcId="{CC593EC6-0259-49FD-91E9-9A54770CFEB2}" destId="{6A882183-087B-4869-88F4-6F89F240D4BF}" srcOrd="0" destOrd="0" presId="urn:microsoft.com/office/officeart/2009/3/layout/StepUpProcess"/>
    <dgm:cxn modelId="{4497D24C-F61B-47E5-A445-5B596BA78E8A}" type="presParOf" srcId="{CC593EC6-0259-49FD-91E9-9A54770CFEB2}" destId="{E7F1B282-C858-4087-8187-AEA80776CB98}" srcOrd="1" destOrd="0" presId="urn:microsoft.com/office/officeart/2009/3/layout/StepUpProcess"/>
    <dgm:cxn modelId="{C12B977F-9ED2-4CB1-AC5F-D78CFA16AE29}" type="presParOf" srcId="{CC593EC6-0259-49FD-91E9-9A54770CFEB2}" destId="{1B0BB3F5-8193-4EF3-B673-15DAACD202FA}" srcOrd="2" destOrd="0" presId="urn:microsoft.com/office/officeart/2009/3/layout/StepUpProcess"/>
    <dgm:cxn modelId="{D5A61296-D28B-401D-8225-344C283A9C73}" type="presParOf" srcId="{9C71661B-B751-41F7-9621-52992BE13F39}" destId="{38821E2B-3480-45C5-97C9-789EC47FEECF}" srcOrd="3" destOrd="0" presId="urn:microsoft.com/office/officeart/2009/3/layout/StepUpProcess"/>
    <dgm:cxn modelId="{031F3658-DED2-4D44-9D76-CAD56536BDE5}" type="presParOf" srcId="{38821E2B-3480-45C5-97C9-789EC47FEECF}" destId="{8DE8AE0D-4B31-4BEF-BF8E-E6A4EE52A1CF}" srcOrd="0" destOrd="0" presId="urn:microsoft.com/office/officeart/2009/3/layout/StepUpProcess"/>
    <dgm:cxn modelId="{27D1065A-3BE8-476A-B059-DA374933B201}" type="presParOf" srcId="{9C71661B-B751-41F7-9621-52992BE13F39}" destId="{C2A8899A-E568-40E6-9A32-6D425D08B9EC}" srcOrd="4" destOrd="0" presId="urn:microsoft.com/office/officeart/2009/3/layout/StepUpProcess"/>
    <dgm:cxn modelId="{AF94826B-14B2-478A-A251-B2839B93040E}" type="presParOf" srcId="{C2A8899A-E568-40E6-9A32-6D425D08B9EC}" destId="{CF13F31F-CFBB-48D9-AB5F-0DE4FB8D6F68}" srcOrd="0" destOrd="0" presId="urn:microsoft.com/office/officeart/2009/3/layout/StepUpProcess"/>
    <dgm:cxn modelId="{F102DE8C-F7A7-4B3A-A50D-54EF69555EE3}" type="presParOf" srcId="{C2A8899A-E568-40E6-9A32-6D425D08B9EC}" destId="{CD5E5F65-C47F-4234-8308-4A3A52D62DB9}" srcOrd="1" destOrd="0" presId="urn:microsoft.com/office/officeart/2009/3/layout/StepUp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8B8F4D1-6771-47B6-984C-1FBA1FE7E8DF}" type="doc">
      <dgm:prSet loTypeId="urn:microsoft.com/office/officeart/2009/3/layout/StepUp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3A62FC8-1004-4692-9723-599B86D5EE3F}">
      <dgm:prSet phldrT="[Текст]"/>
      <dgm:spPr/>
      <dgm:t>
        <a:bodyPr/>
        <a:lstStyle/>
        <a:p>
          <a:pPr algn="ctr"/>
          <a:r>
            <a:rPr lang="kk-KZ" dirty="0">
              <a:latin typeface="Times New Roman" panose="02020603050405020304" pitchFamily="18" charset="0"/>
              <a:cs typeface="Times New Roman" panose="02020603050405020304" pitchFamily="18" charset="0"/>
            </a:rPr>
            <a:t>Барлығы</a:t>
          </a:r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BC2AA58-65B9-4ABB-B80D-B862B0FF483A}" type="parTrans" cxnId="{05FF17C8-333E-47D3-A767-EB0997C9D145}">
      <dgm:prSet/>
      <dgm:spPr/>
      <dgm:t>
        <a:bodyPr/>
        <a:lstStyle/>
        <a:p>
          <a:pPr algn="ctr"/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26C262F-7BB6-4E21-939A-C1F6E26EBAD9}" type="sibTrans" cxnId="{05FF17C8-333E-47D3-A767-EB0997C9D145}">
      <dgm:prSet/>
      <dgm:spPr/>
      <dgm:t>
        <a:bodyPr/>
        <a:lstStyle/>
        <a:p>
          <a:pPr algn="ctr"/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463C10F-D2FF-41A4-9DD7-CD837C86EE26}">
      <dgm:prSet phldrT="[Текст]"/>
      <dgm:spPr/>
      <dgm:t>
        <a:bodyPr/>
        <a:lstStyle/>
        <a:p>
          <a:pPr algn="ctr"/>
          <a:r>
            <a:rPr lang="kk-KZ" dirty="0">
              <a:latin typeface="Times New Roman" panose="02020603050405020304" pitchFamily="18" charset="0"/>
              <a:cs typeface="Times New Roman" panose="02020603050405020304" pitchFamily="18" charset="0"/>
            </a:rPr>
            <a:t>Жұмысқа орналасты</a:t>
          </a:r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5C18337-E6EE-43AE-B131-AC5B25C6C300}" type="parTrans" cxnId="{1FA36CA0-F40C-49AA-A572-EDD29F9FE8BF}">
      <dgm:prSet/>
      <dgm:spPr/>
      <dgm:t>
        <a:bodyPr/>
        <a:lstStyle/>
        <a:p>
          <a:pPr algn="ctr"/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CE89D92-98BC-4EDD-8909-C1B1877D8AA8}" type="sibTrans" cxnId="{1FA36CA0-F40C-49AA-A572-EDD29F9FE8BF}">
      <dgm:prSet/>
      <dgm:spPr/>
      <dgm:t>
        <a:bodyPr/>
        <a:lstStyle/>
        <a:p>
          <a:pPr algn="ctr"/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C969032-334F-4A74-A37D-4EA48B039D49}">
      <dgm:prSet phldrT="[Текст]"/>
      <dgm:spPr/>
      <dgm:t>
        <a:bodyPr/>
        <a:lstStyle/>
        <a:p>
          <a:pPr algn="ctr"/>
          <a:r>
            <a:rPr lang="kk-KZ" dirty="0">
              <a:latin typeface="Times New Roman" panose="02020603050405020304" pitchFamily="18" charset="0"/>
              <a:cs typeface="Times New Roman" panose="02020603050405020304" pitchFamily="18" charset="0"/>
            </a:rPr>
            <a:t>Өз мамандығы бойын</a:t>
          </a:r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4A1ED54-C333-4226-9CCE-322F4EB4BB4E}" type="parTrans" cxnId="{27B92C0A-3E50-4CB9-80DA-74221267834E}">
      <dgm:prSet/>
      <dgm:spPr/>
      <dgm:t>
        <a:bodyPr/>
        <a:lstStyle/>
        <a:p>
          <a:pPr algn="ctr"/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4396A11-0D8D-4DB7-9580-0AFE14FB57F9}" type="sibTrans" cxnId="{27B92C0A-3E50-4CB9-80DA-74221267834E}">
      <dgm:prSet/>
      <dgm:spPr/>
      <dgm:t>
        <a:bodyPr/>
        <a:lstStyle/>
        <a:p>
          <a:pPr algn="ctr"/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C71661B-B751-41F7-9621-52992BE13F39}" type="pres">
      <dgm:prSet presAssocID="{18B8F4D1-6771-47B6-984C-1FBA1FE7E8DF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C623955B-37E8-439F-8CA3-C37649B2191B}" type="pres">
      <dgm:prSet presAssocID="{D3A62FC8-1004-4692-9723-599B86D5EE3F}" presName="composite" presStyleCnt="0"/>
      <dgm:spPr/>
    </dgm:pt>
    <dgm:pt modelId="{9FA0C351-F0E2-4688-98F0-3C72F21CADE8}" type="pres">
      <dgm:prSet presAssocID="{D3A62FC8-1004-4692-9723-599B86D5EE3F}" presName="LShape" presStyleLbl="alignNode1" presStyleIdx="0" presStyleCnt="5"/>
      <dgm:spPr/>
    </dgm:pt>
    <dgm:pt modelId="{F5EB70B1-0AD0-4901-A91D-88944C701F8D}" type="pres">
      <dgm:prSet presAssocID="{D3A62FC8-1004-4692-9723-599B86D5EE3F}" presName="ParentText" presStyleLbl="revTx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F5C7CE5-8947-4BF0-A13E-ECCFE146D956}" type="pres">
      <dgm:prSet presAssocID="{D3A62FC8-1004-4692-9723-599B86D5EE3F}" presName="Triangle" presStyleLbl="alignNode1" presStyleIdx="1" presStyleCnt="5"/>
      <dgm:spPr/>
    </dgm:pt>
    <dgm:pt modelId="{7E8E18B2-0BF4-4EF6-B134-965D32D62495}" type="pres">
      <dgm:prSet presAssocID="{326C262F-7BB6-4E21-939A-C1F6E26EBAD9}" presName="sibTrans" presStyleCnt="0"/>
      <dgm:spPr/>
    </dgm:pt>
    <dgm:pt modelId="{2C891605-8B42-4E10-9D27-C1BD0C0AA900}" type="pres">
      <dgm:prSet presAssocID="{326C262F-7BB6-4E21-939A-C1F6E26EBAD9}" presName="space" presStyleCnt="0"/>
      <dgm:spPr/>
    </dgm:pt>
    <dgm:pt modelId="{CC593EC6-0259-49FD-91E9-9A54770CFEB2}" type="pres">
      <dgm:prSet presAssocID="{3463C10F-D2FF-41A4-9DD7-CD837C86EE26}" presName="composite" presStyleCnt="0"/>
      <dgm:spPr/>
    </dgm:pt>
    <dgm:pt modelId="{6A882183-087B-4869-88F4-6F89F240D4BF}" type="pres">
      <dgm:prSet presAssocID="{3463C10F-D2FF-41A4-9DD7-CD837C86EE26}" presName="LShape" presStyleLbl="alignNode1" presStyleIdx="2" presStyleCnt="5"/>
      <dgm:spPr/>
    </dgm:pt>
    <dgm:pt modelId="{E7F1B282-C858-4087-8187-AEA80776CB98}" type="pres">
      <dgm:prSet presAssocID="{3463C10F-D2FF-41A4-9DD7-CD837C86EE26}" presName="ParentText" presStyleLbl="revTx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B0BB3F5-8193-4EF3-B673-15DAACD202FA}" type="pres">
      <dgm:prSet presAssocID="{3463C10F-D2FF-41A4-9DD7-CD837C86EE26}" presName="Triangle" presStyleLbl="alignNode1" presStyleIdx="3" presStyleCnt="5"/>
      <dgm:spPr/>
    </dgm:pt>
    <dgm:pt modelId="{38821E2B-3480-45C5-97C9-789EC47FEECF}" type="pres">
      <dgm:prSet presAssocID="{FCE89D92-98BC-4EDD-8909-C1B1877D8AA8}" presName="sibTrans" presStyleCnt="0"/>
      <dgm:spPr/>
    </dgm:pt>
    <dgm:pt modelId="{8DE8AE0D-4B31-4BEF-BF8E-E6A4EE52A1CF}" type="pres">
      <dgm:prSet presAssocID="{FCE89D92-98BC-4EDD-8909-C1B1877D8AA8}" presName="space" presStyleCnt="0"/>
      <dgm:spPr/>
    </dgm:pt>
    <dgm:pt modelId="{C2A8899A-E568-40E6-9A32-6D425D08B9EC}" type="pres">
      <dgm:prSet presAssocID="{6C969032-334F-4A74-A37D-4EA48B039D49}" presName="composite" presStyleCnt="0"/>
      <dgm:spPr/>
    </dgm:pt>
    <dgm:pt modelId="{CF13F31F-CFBB-48D9-AB5F-0DE4FB8D6F68}" type="pres">
      <dgm:prSet presAssocID="{6C969032-334F-4A74-A37D-4EA48B039D49}" presName="LShape" presStyleLbl="alignNode1" presStyleIdx="4" presStyleCnt="5"/>
      <dgm:spPr/>
    </dgm:pt>
    <dgm:pt modelId="{CD5E5F65-C47F-4234-8308-4A3A52D62DB9}" type="pres">
      <dgm:prSet presAssocID="{6C969032-334F-4A74-A37D-4EA48B039D49}" presName="ParentText" presStyleLbl="revTx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9E496085-7024-446D-A288-AA7DE0720F03}" type="presOf" srcId="{3463C10F-D2FF-41A4-9DD7-CD837C86EE26}" destId="{E7F1B282-C858-4087-8187-AEA80776CB98}" srcOrd="0" destOrd="0" presId="urn:microsoft.com/office/officeart/2009/3/layout/StepUpProcess"/>
    <dgm:cxn modelId="{1FA36CA0-F40C-49AA-A572-EDD29F9FE8BF}" srcId="{18B8F4D1-6771-47B6-984C-1FBA1FE7E8DF}" destId="{3463C10F-D2FF-41A4-9DD7-CD837C86EE26}" srcOrd="1" destOrd="0" parTransId="{35C18337-E6EE-43AE-B131-AC5B25C6C300}" sibTransId="{FCE89D92-98BC-4EDD-8909-C1B1877D8AA8}"/>
    <dgm:cxn modelId="{27B92C0A-3E50-4CB9-80DA-74221267834E}" srcId="{18B8F4D1-6771-47B6-984C-1FBA1FE7E8DF}" destId="{6C969032-334F-4A74-A37D-4EA48B039D49}" srcOrd="2" destOrd="0" parTransId="{B4A1ED54-C333-4226-9CCE-322F4EB4BB4E}" sibTransId="{64396A11-0D8D-4DB7-9580-0AFE14FB57F9}"/>
    <dgm:cxn modelId="{92EC3C5C-D38E-491A-899B-37E7890F1426}" type="presOf" srcId="{18B8F4D1-6771-47B6-984C-1FBA1FE7E8DF}" destId="{9C71661B-B751-41F7-9621-52992BE13F39}" srcOrd="0" destOrd="0" presId="urn:microsoft.com/office/officeart/2009/3/layout/StepUpProcess"/>
    <dgm:cxn modelId="{B45EAFB1-4560-4C45-B7F9-D7A629374384}" type="presOf" srcId="{D3A62FC8-1004-4692-9723-599B86D5EE3F}" destId="{F5EB70B1-0AD0-4901-A91D-88944C701F8D}" srcOrd="0" destOrd="0" presId="urn:microsoft.com/office/officeart/2009/3/layout/StepUpProcess"/>
    <dgm:cxn modelId="{E8F6615B-5FA1-4D65-AD57-B5CDD74DC6C0}" type="presOf" srcId="{6C969032-334F-4A74-A37D-4EA48B039D49}" destId="{CD5E5F65-C47F-4234-8308-4A3A52D62DB9}" srcOrd="0" destOrd="0" presId="urn:microsoft.com/office/officeart/2009/3/layout/StepUpProcess"/>
    <dgm:cxn modelId="{05FF17C8-333E-47D3-A767-EB0997C9D145}" srcId="{18B8F4D1-6771-47B6-984C-1FBA1FE7E8DF}" destId="{D3A62FC8-1004-4692-9723-599B86D5EE3F}" srcOrd="0" destOrd="0" parTransId="{8BC2AA58-65B9-4ABB-B80D-B862B0FF483A}" sibTransId="{326C262F-7BB6-4E21-939A-C1F6E26EBAD9}"/>
    <dgm:cxn modelId="{17AD50EB-3D13-4C4C-960B-47C27757664B}" type="presParOf" srcId="{9C71661B-B751-41F7-9621-52992BE13F39}" destId="{C623955B-37E8-439F-8CA3-C37649B2191B}" srcOrd="0" destOrd="0" presId="urn:microsoft.com/office/officeart/2009/3/layout/StepUpProcess"/>
    <dgm:cxn modelId="{32D814E7-1BAA-49DC-9409-3FE1DC02DC19}" type="presParOf" srcId="{C623955B-37E8-439F-8CA3-C37649B2191B}" destId="{9FA0C351-F0E2-4688-98F0-3C72F21CADE8}" srcOrd="0" destOrd="0" presId="urn:microsoft.com/office/officeart/2009/3/layout/StepUpProcess"/>
    <dgm:cxn modelId="{C0D2F796-33FB-45FC-B174-396C25AE3635}" type="presParOf" srcId="{C623955B-37E8-439F-8CA3-C37649B2191B}" destId="{F5EB70B1-0AD0-4901-A91D-88944C701F8D}" srcOrd="1" destOrd="0" presId="urn:microsoft.com/office/officeart/2009/3/layout/StepUpProcess"/>
    <dgm:cxn modelId="{E4356337-C2BE-4D54-94A5-E438AFB2939D}" type="presParOf" srcId="{C623955B-37E8-439F-8CA3-C37649B2191B}" destId="{BF5C7CE5-8947-4BF0-A13E-ECCFE146D956}" srcOrd="2" destOrd="0" presId="urn:microsoft.com/office/officeart/2009/3/layout/StepUpProcess"/>
    <dgm:cxn modelId="{EEEDBCB1-1561-40F7-949A-EC4357C609D2}" type="presParOf" srcId="{9C71661B-B751-41F7-9621-52992BE13F39}" destId="{7E8E18B2-0BF4-4EF6-B134-965D32D62495}" srcOrd="1" destOrd="0" presId="urn:microsoft.com/office/officeart/2009/3/layout/StepUpProcess"/>
    <dgm:cxn modelId="{C96A2762-D015-4CA0-843B-3717D8DC950B}" type="presParOf" srcId="{7E8E18B2-0BF4-4EF6-B134-965D32D62495}" destId="{2C891605-8B42-4E10-9D27-C1BD0C0AA900}" srcOrd="0" destOrd="0" presId="urn:microsoft.com/office/officeart/2009/3/layout/StepUpProcess"/>
    <dgm:cxn modelId="{ACF5B9E0-F66A-49AF-A2B2-4B9567024DCF}" type="presParOf" srcId="{9C71661B-B751-41F7-9621-52992BE13F39}" destId="{CC593EC6-0259-49FD-91E9-9A54770CFEB2}" srcOrd="2" destOrd="0" presId="urn:microsoft.com/office/officeart/2009/3/layout/StepUpProcess"/>
    <dgm:cxn modelId="{8DACFBF8-B3CF-49B5-B31B-A2A95020BDD1}" type="presParOf" srcId="{CC593EC6-0259-49FD-91E9-9A54770CFEB2}" destId="{6A882183-087B-4869-88F4-6F89F240D4BF}" srcOrd="0" destOrd="0" presId="urn:microsoft.com/office/officeart/2009/3/layout/StepUpProcess"/>
    <dgm:cxn modelId="{87F715B3-D256-479E-A6D2-A874A9C16CF0}" type="presParOf" srcId="{CC593EC6-0259-49FD-91E9-9A54770CFEB2}" destId="{E7F1B282-C858-4087-8187-AEA80776CB98}" srcOrd="1" destOrd="0" presId="urn:microsoft.com/office/officeart/2009/3/layout/StepUpProcess"/>
    <dgm:cxn modelId="{551E8264-6A72-4CF8-A339-06844E655745}" type="presParOf" srcId="{CC593EC6-0259-49FD-91E9-9A54770CFEB2}" destId="{1B0BB3F5-8193-4EF3-B673-15DAACD202FA}" srcOrd="2" destOrd="0" presId="urn:microsoft.com/office/officeart/2009/3/layout/StepUpProcess"/>
    <dgm:cxn modelId="{225F4AD1-C485-49F0-9249-BF1DBD3A8142}" type="presParOf" srcId="{9C71661B-B751-41F7-9621-52992BE13F39}" destId="{38821E2B-3480-45C5-97C9-789EC47FEECF}" srcOrd="3" destOrd="0" presId="urn:microsoft.com/office/officeart/2009/3/layout/StepUpProcess"/>
    <dgm:cxn modelId="{A6755001-11A3-4EF9-BA3E-AA4897685021}" type="presParOf" srcId="{38821E2B-3480-45C5-97C9-789EC47FEECF}" destId="{8DE8AE0D-4B31-4BEF-BF8E-E6A4EE52A1CF}" srcOrd="0" destOrd="0" presId="urn:microsoft.com/office/officeart/2009/3/layout/StepUpProcess"/>
    <dgm:cxn modelId="{2635DC67-F4E4-421F-BCFE-72CA47F10147}" type="presParOf" srcId="{9C71661B-B751-41F7-9621-52992BE13F39}" destId="{C2A8899A-E568-40E6-9A32-6D425D08B9EC}" srcOrd="4" destOrd="0" presId="urn:microsoft.com/office/officeart/2009/3/layout/StepUpProcess"/>
    <dgm:cxn modelId="{C8FEC989-BA26-4AB4-9532-7FACC0140C9E}" type="presParOf" srcId="{C2A8899A-E568-40E6-9A32-6D425D08B9EC}" destId="{CF13F31F-CFBB-48D9-AB5F-0DE4FB8D6F68}" srcOrd="0" destOrd="0" presId="urn:microsoft.com/office/officeart/2009/3/layout/StepUpProcess"/>
    <dgm:cxn modelId="{62C6A1BB-2CCF-41C5-8E3A-6FF470664F7A}" type="presParOf" srcId="{C2A8899A-E568-40E6-9A32-6D425D08B9EC}" destId="{CD5E5F65-C47F-4234-8308-4A3A52D62DB9}" srcOrd="1" destOrd="0" presId="urn:microsoft.com/office/officeart/2009/3/layout/StepUp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8B8F4D1-6771-47B6-984C-1FBA1FE7E8DF}" type="doc">
      <dgm:prSet loTypeId="urn:microsoft.com/office/officeart/2009/3/layout/StepUp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3A62FC8-1004-4692-9723-599B86D5EE3F}">
      <dgm:prSet phldrT="[Текст]"/>
      <dgm:spPr/>
      <dgm:t>
        <a:bodyPr/>
        <a:lstStyle/>
        <a:p>
          <a:pPr algn="ctr"/>
          <a:r>
            <a:rPr lang="kk-KZ" dirty="0">
              <a:latin typeface="Times New Roman" panose="02020603050405020304" pitchFamily="18" charset="0"/>
              <a:cs typeface="Times New Roman" panose="02020603050405020304" pitchFamily="18" charset="0"/>
            </a:rPr>
            <a:t>Барлығы</a:t>
          </a:r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BC2AA58-65B9-4ABB-B80D-B862B0FF483A}" type="parTrans" cxnId="{05FF17C8-333E-47D3-A767-EB0997C9D145}">
      <dgm:prSet/>
      <dgm:spPr/>
      <dgm:t>
        <a:bodyPr/>
        <a:lstStyle/>
        <a:p>
          <a:pPr algn="ctr"/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26C262F-7BB6-4E21-939A-C1F6E26EBAD9}" type="sibTrans" cxnId="{05FF17C8-333E-47D3-A767-EB0997C9D145}">
      <dgm:prSet/>
      <dgm:spPr/>
      <dgm:t>
        <a:bodyPr/>
        <a:lstStyle/>
        <a:p>
          <a:pPr algn="ctr"/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463C10F-D2FF-41A4-9DD7-CD837C86EE26}">
      <dgm:prSet phldrT="[Текст]"/>
      <dgm:spPr/>
      <dgm:t>
        <a:bodyPr/>
        <a:lstStyle/>
        <a:p>
          <a:pPr algn="ctr"/>
          <a:r>
            <a:rPr lang="kk-KZ" dirty="0">
              <a:latin typeface="Times New Roman" panose="02020603050405020304" pitchFamily="18" charset="0"/>
              <a:cs typeface="Times New Roman" panose="02020603050405020304" pitchFamily="18" charset="0"/>
            </a:rPr>
            <a:t>Жұмысқа орналасты</a:t>
          </a:r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5C18337-E6EE-43AE-B131-AC5B25C6C300}" type="parTrans" cxnId="{1FA36CA0-F40C-49AA-A572-EDD29F9FE8BF}">
      <dgm:prSet/>
      <dgm:spPr/>
      <dgm:t>
        <a:bodyPr/>
        <a:lstStyle/>
        <a:p>
          <a:pPr algn="ctr"/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CE89D92-98BC-4EDD-8909-C1B1877D8AA8}" type="sibTrans" cxnId="{1FA36CA0-F40C-49AA-A572-EDD29F9FE8BF}">
      <dgm:prSet/>
      <dgm:spPr/>
      <dgm:t>
        <a:bodyPr/>
        <a:lstStyle/>
        <a:p>
          <a:pPr algn="ctr"/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C969032-334F-4A74-A37D-4EA48B039D49}">
      <dgm:prSet phldrT="[Текст]"/>
      <dgm:spPr/>
      <dgm:t>
        <a:bodyPr/>
        <a:lstStyle/>
        <a:p>
          <a:pPr algn="ctr"/>
          <a:r>
            <a:rPr lang="kk-KZ" dirty="0">
              <a:latin typeface="Times New Roman" panose="02020603050405020304" pitchFamily="18" charset="0"/>
              <a:cs typeface="Times New Roman" panose="02020603050405020304" pitchFamily="18" charset="0"/>
            </a:rPr>
            <a:t>Өз мамандығы бойын</a:t>
          </a:r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4A1ED54-C333-4226-9CCE-322F4EB4BB4E}" type="parTrans" cxnId="{27B92C0A-3E50-4CB9-80DA-74221267834E}">
      <dgm:prSet/>
      <dgm:spPr/>
      <dgm:t>
        <a:bodyPr/>
        <a:lstStyle/>
        <a:p>
          <a:pPr algn="ctr"/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4396A11-0D8D-4DB7-9580-0AFE14FB57F9}" type="sibTrans" cxnId="{27B92C0A-3E50-4CB9-80DA-74221267834E}">
      <dgm:prSet/>
      <dgm:spPr/>
      <dgm:t>
        <a:bodyPr/>
        <a:lstStyle/>
        <a:p>
          <a:pPr algn="ctr"/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C71661B-B751-41F7-9621-52992BE13F39}" type="pres">
      <dgm:prSet presAssocID="{18B8F4D1-6771-47B6-984C-1FBA1FE7E8DF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C623955B-37E8-439F-8CA3-C37649B2191B}" type="pres">
      <dgm:prSet presAssocID="{D3A62FC8-1004-4692-9723-599B86D5EE3F}" presName="composite" presStyleCnt="0"/>
      <dgm:spPr/>
    </dgm:pt>
    <dgm:pt modelId="{9FA0C351-F0E2-4688-98F0-3C72F21CADE8}" type="pres">
      <dgm:prSet presAssocID="{D3A62FC8-1004-4692-9723-599B86D5EE3F}" presName="LShape" presStyleLbl="alignNode1" presStyleIdx="0" presStyleCnt="5"/>
      <dgm:spPr/>
    </dgm:pt>
    <dgm:pt modelId="{F5EB70B1-0AD0-4901-A91D-88944C701F8D}" type="pres">
      <dgm:prSet presAssocID="{D3A62FC8-1004-4692-9723-599B86D5EE3F}" presName="ParentText" presStyleLbl="revTx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F5C7CE5-8947-4BF0-A13E-ECCFE146D956}" type="pres">
      <dgm:prSet presAssocID="{D3A62FC8-1004-4692-9723-599B86D5EE3F}" presName="Triangle" presStyleLbl="alignNode1" presStyleIdx="1" presStyleCnt="5"/>
      <dgm:spPr/>
    </dgm:pt>
    <dgm:pt modelId="{7E8E18B2-0BF4-4EF6-B134-965D32D62495}" type="pres">
      <dgm:prSet presAssocID="{326C262F-7BB6-4E21-939A-C1F6E26EBAD9}" presName="sibTrans" presStyleCnt="0"/>
      <dgm:spPr/>
    </dgm:pt>
    <dgm:pt modelId="{2C891605-8B42-4E10-9D27-C1BD0C0AA900}" type="pres">
      <dgm:prSet presAssocID="{326C262F-7BB6-4E21-939A-C1F6E26EBAD9}" presName="space" presStyleCnt="0"/>
      <dgm:spPr/>
    </dgm:pt>
    <dgm:pt modelId="{CC593EC6-0259-49FD-91E9-9A54770CFEB2}" type="pres">
      <dgm:prSet presAssocID="{3463C10F-D2FF-41A4-9DD7-CD837C86EE26}" presName="composite" presStyleCnt="0"/>
      <dgm:spPr/>
    </dgm:pt>
    <dgm:pt modelId="{6A882183-087B-4869-88F4-6F89F240D4BF}" type="pres">
      <dgm:prSet presAssocID="{3463C10F-D2FF-41A4-9DD7-CD837C86EE26}" presName="LShape" presStyleLbl="alignNode1" presStyleIdx="2" presStyleCnt="5"/>
      <dgm:spPr/>
    </dgm:pt>
    <dgm:pt modelId="{E7F1B282-C858-4087-8187-AEA80776CB98}" type="pres">
      <dgm:prSet presAssocID="{3463C10F-D2FF-41A4-9DD7-CD837C86EE26}" presName="ParentText" presStyleLbl="revTx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B0BB3F5-8193-4EF3-B673-15DAACD202FA}" type="pres">
      <dgm:prSet presAssocID="{3463C10F-D2FF-41A4-9DD7-CD837C86EE26}" presName="Triangle" presStyleLbl="alignNode1" presStyleIdx="3" presStyleCnt="5"/>
      <dgm:spPr/>
    </dgm:pt>
    <dgm:pt modelId="{38821E2B-3480-45C5-97C9-789EC47FEECF}" type="pres">
      <dgm:prSet presAssocID="{FCE89D92-98BC-4EDD-8909-C1B1877D8AA8}" presName="sibTrans" presStyleCnt="0"/>
      <dgm:spPr/>
    </dgm:pt>
    <dgm:pt modelId="{8DE8AE0D-4B31-4BEF-BF8E-E6A4EE52A1CF}" type="pres">
      <dgm:prSet presAssocID="{FCE89D92-98BC-4EDD-8909-C1B1877D8AA8}" presName="space" presStyleCnt="0"/>
      <dgm:spPr/>
    </dgm:pt>
    <dgm:pt modelId="{C2A8899A-E568-40E6-9A32-6D425D08B9EC}" type="pres">
      <dgm:prSet presAssocID="{6C969032-334F-4A74-A37D-4EA48B039D49}" presName="composite" presStyleCnt="0"/>
      <dgm:spPr/>
    </dgm:pt>
    <dgm:pt modelId="{CF13F31F-CFBB-48D9-AB5F-0DE4FB8D6F68}" type="pres">
      <dgm:prSet presAssocID="{6C969032-334F-4A74-A37D-4EA48B039D49}" presName="LShape" presStyleLbl="alignNode1" presStyleIdx="4" presStyleCnt="5"/>
      <dgm:spPr/>
    </dgm:pt>
    <dgm:pt modelId="{CD5E5F65-C47F-4234-8308-4A3A52D62DB9}" type="pres">
      <dgm:prSet presAssocID="{6C969032-334F-4A74-A37D-4EA48B039D49}" presName="ParentText" presStyleLbl="revTx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FA36CA0-F40C-49AA-A572-EDD29F9FE8BF}" srcId="{18B8F4D1-6771-47B6-984C-1FBA1FE7E8DF}" destId="{3463C10F-D2FF-41A4-9DD7-CD837C86EE26}" srcOrd="1" destOrd="0" parTransId="{35C18337-E6EE-43AE-B131-AC5B25C6C300}" sibTransId="{FCE89D92-98BC-4EDD-8909-C1B1877D8AA8}"/>
    <dgm:cxn modelId="{27B92C0A-3E50-4CB9-80DA-74221267834E}" srcId="{18B8F4D1-6771-47B6-984C-1FBA1FE7E8DF}" destId="{6C969032-334F-4A74-A37D-4EA48B039D49}" srcOrd="2" destOrd="0" parTransId="{B4A1ED54-C333-4226-9CCE-322F4EB4BB4E}" sibTransId="{64396A11-0D8D-4DB7-9580-0AFE14FB57F9}"/>
    <dgm:cxn modelId="{05FF17C8-333E-47D3-A767-EB0997C9D145}" srcId="{18B8F4D1-6771-47B6-984C-1FBA1FE7E8DF}" destId="{D3A62FC8-1004-4692-9723-599B86D5EE3F}" srcOrd="0" destOrd="0" parTransId="{8BC2AA58-65B9-4ABB-B80D-B862B0FF483A}" sibTransId="{326C262F-7BB6-4E21-939A-C1F6E26EBAD9}"/>
    <dgm:cxn modelId="{61ED5741-152B-469C-88C1-E562E8BE5FAD}" type="presOf" srcId="{6C969032-334F-4A74-A37D-4EA48B039D49}" destId="{CD5E5F65-C47F-4234-8308-4A3A52D62DB9}" srcOrd="0" destOrd="0" presId="urn:microsoft.com/office/officeart/2009/3/layout/StepUpProcess"/>
    <dgm:cxn modelId="{AE2AE69E-BA78-4DC4-92CF-415B63DF7A1C}" type="presOf" srcId="{D3A62FC8-1004-4692-9723-599B86D5EE3F}" destId="{F5EB70B1-0AD0-4901-A91D-88944C701F8D}" srcOrd="0" destOrd="0" presId="urn:microsoft.com/office/officeart/2009/3/layout/StepUpProcess"/>
    <dgm:cxn modelId="{04EB5493-D5DC-4BCD-B41B-8498F0AFFCC9}" type="presOf" srcId="{18B8F4D1-6771-47B6-984C-1FBA1FE7E8DF}" destId="{9C71661B-B751-41F7-9621-52992BE13F39}" srcOrd="0" destOrd="0" presId="urn:microsoft.com/office/officeart/2009/3/layout/StepUpProcess"/>
    <dgm:cxn modelId="{3E05C5A8-89DA-4782-B7A3-E05E12C88E0A}" type="presOf" srcId="{3463C10F-D2FF-41A4-9DD7-CD837C86EE26}" destId="{E7F1B282-C858-4087-8187-AEA80776CB98}" srcOrd="0" destOrd="0" presId="urn:microsoft.com/office/officeart/2009/3/layout/StepUpProcess"/>
    <dgm:cxn modelId="{7586B650-E716-4784-B9C3-2B036BB17986}" type="presParOf" srcId="{9C71661B-B751-41F7-9621-52992BE13F39}" destId="{C623955B-37E8-439F-8CA3-C37649B2191B}" srcOrd="0" destOrd="0" presId="urn:microsoft.com/office/officeart/2009/3/layout/StepUpProcess"/>
    <dgm:cxn modelId="{51CCD915-801D-4539-8C80-22A43FCDA572}" type="presParOf" srcId="{C623955B-37E8-439F-8CA3-C37649B2191B}" destId="{9FA0C351-F0E2-4688-98F0-3C72F21CADE8}" srcOrd="0" destOrd="0" presId="urn:microsoft.com/office/officeart/2009/3/layout/StepUpProcess"/>
    <dgm:cxn modelId="{ED57151F-4BEF-4E26-A615-6DD407DEEB93}" type="presParOf" srcId="{C623955B-37E8-439F-8CA3-C37649B2191B}" destId="{F5EB70B1-0AD0-4901-A91D-88944C701F8D}" srcOrd="1" destOrd="0" presId="urn:microsoft.com/office/officeart/2009/3/layout/StepUpProcess"/>
    <dgm:cxn modelId="{7A661060-BE4E-40EE-BC21-810CB6141210}" type="presParOf" srcId="{C623955B-37E8-439F-8CA3-C37649B2191B}" destId="{BF5C7CE5-8947-4BF0-A13E-ECCFE146D956}" srcOrd="2" destOrd="0" presId="urn:microsoft.com/office/officeart/2009/3/layout/StepUpProcess"/>
    <dgm:cxn modelId="{E781931C-EA9B-4B92-9F6B-6B7EC48FCD54}" type="presParOf" srcId="{9C71661B-B751-41F7-9621-52992BE13F39}" destId="{7E8E18B2-0BF4-4EF6-B134-965D32D62495}" srcOrd="1" destOrd="0" presId="urn:microsoft.com/office/officeart/2009/3/layout/StepUpProcess"/>
    <dgm:cxn modelId="{EBA60139-12EB-4AA9-BEE8-5B50231CDB08}" type="presParOf" srcId="{7E8E18B2-0BF4-4EF6-B134-965D32D62495}" destId="{2C891605-8B42-4E10-9D27-C1BD0C0AA900}" srcOrd="0" destOrd="0" presId="urn:microsoft.com/office/officeart/2009/3/layout/StepUpProcess"/>
    <dgm:cxn modelId="{819500A5-D201-407F-B429-88CDB2B52D68}" type="presParOf" srcId="{9C71661B-B751-41F7-9621-52992BE13F39}" destId="{CC593EC6-0259-49FD-91E9-9A54770CFEB2}" srcOrd="2" destOrd="0" presId="urn:microsoft.com/office/officeart/2009/3/layout/StepUpProcess"/>
    <dgm:cxn modelId="{EACE88CE-30B6-4ED4-98B9-A28AF7E92679}" type="presParOf" srcId="{CC593EC6-0259-49FD-91E9-9A54770CFEB2}" destId="{6A882183-087B-4869-88F4-6F89F240D4BF}" srcOrd="0" destOrd="0" presId="urn:microsoft.com/office/officeart/2009/3/layout/StepUpProcess"/>
    <dgm:cxn modelId="{D743DAED-C64B-4778-852D-FCE85BD3739F}" type="presParOf" srcId="{CC593EC6-0259-49FD-91E9-9A54770CFEB2}" destId="{E7F1B282-C858-4087-8187-AEA80776CB98}" srcOrd="1" destOrd="0" presId="urn:microsoft.com/office/officeart/2009/3/layout/StepUpProcess"/>
    <dgm:cxn modelId="{4C2452EE-BD6D-4EB5-9930-38EBD41FC57F}" type="presParOf" srcId="{CC593EC6-0259-49FD-91E9-9A54770CFEB2}" destId="{1B0BB3F5-8193-4EF3-B673-15DAACD202FA}" srcOrd="2" destOrd="0" presId="urn:microsoft.com/office/officeart/2009/3/layout/StepUpProcess"/>
    <dgm:cxn modelId="{CE0E2F42-4A88-4E8D-B6F6-71F1B2CAB54A}" type="presParOf" srcId="{9C71661B-B751-41F7-9621-52992BE13F39}" destId="{38821E2B-3480-45C5-97C9-789EC47FEECF}" srcOrd="3" destOrd="0" presId="urn:microsoft.com/office/officeart/2009/3/layout/StepUpProcess"/>
    <dgm:cxn modelId="{2DB5BC1C-B858-4F0C-9797-E9BD214149BD}" type="presParOf" srcId="{38821E2B-3480-45C5-97C9-789EC47FEECF}" destId="{8DE8AE0D-4B31-4BEF-BF8E-E6A4EE52A1CF}" srcOrd="0" destOrd="0" presId="urn:microsoft.com/office/officeart/2009/3/layout/StepUpProcess"/>
    <dgm:cxn modelId="{C87E1235-1EB1-47C0-88B1-2CE0FC6DF30A}" type="presParOf" srcId="{9C71661B-B751-41F7-9621-52992BE13F39}" destId="{C2A8899A-E568-40E6-9A32-6D425D08B9EC}" srcOrd="4" destOrd="0" presId="urn:microsoft.com/office/officeart/2009/3/layout/StepUpProcess"/>
    <dgm:cxn modelId="{79DD62FB-3667-42C3-8DBC-866B700ABB26}" type="presParOf" srcId="{C2A8899A-E568-40E6-9A32-6D425D08B9EC}" destId="{CF13F31F-CFBB-48D9-AB5F-0DE4FB8D6F68}" srcOrd="0" destOrd="0" presId="urn:microsoft.com/office/officeart/2009/3/layout/StepUpProcess"/>
    <dgm:cxn modelId="{560D4530-3F82-4A0A-9D1B-B6E3DD83040A}" type="presParOf" srcId="{C2A8899A-E568-40E6-9A32-6D425D08B9EC}" destId="{CD5E5F65-C47F-4234-8308-4A3A52D62DB9}" srcOrd="1" destOrd="0" presId="urn:microsoft.com/office/officeart/2009/3/layout/StepUp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9FA0631B-9006-4422-B42C-588EA9103B63}" type="doc">
      <dgm:prSet loTypeId="urn:microsoft.com/office/officeart/2005/8/layout/hProcess6" loCatId="process" qsTypeId="urn:microsoft.com/office/officeart/2005/8/quickstyle/simple1" qsCatId="simple" csTypeId="urn:microsoft.com/office/officeart/2005/8/colors/accent1_2" csCatId="accent1" phldr="1"/>
      <dgm:spPr/>
    </dgm:pt>
    <dgm:pt modelId="{735F97A4-949A-4503-B915-B27C0A17719B}">
      <dgm:prSet phldrT="[Текст]" custT="1"/>
      <dgm:spPr/>
      <dgm:t>
        <a:bodyPr/>
        <a:lstStyle/>
        <a:p>
          <a:r>
            <a:rPr lang="kk-KZ" sz="4800" b="1" dirty="0"/>
            <a:t>17</a:t>
          </a:r>
          <a:endParaRPr lang="ru-RU" sz="4800" b="1" dirty="0"/>
        </a:p>
      </dgm:t>
    </dgm:pt>
    <dgm:pt modelId="{AD717DC1-0E8E-4C34-AAF9-B897A4658F84}" type="parTrans" cxnId="{635E4DC8-F7A6-42FA-AC7A-F6AF689A195C}">
      <dgm:prSet/>
      <dgm:spPr/>
      <dgm:t>
        <a:bodyPr/>
        <a:lstStyle/>
        <a:p>
          <a:endParaRPr lang="ru-RU" sz="2800"/>
        </a:p>
      </dgm:t>
    </dgm:pt>
    <dgm:pt modelId="{87E0A521-DFC4-48B7-B01A-2B7C20907F97}" type="sibTrans" cxnId="{635E4DC8-F7A6-42FA-AC7A-F6AF689A195C}">
      <dgm:prSet custT="1"/>
      <dgm:spPr/>
      <dgm:t>
        <a:bodyPr/>
        <a:lstStyle/>
        <a:p>
          <a:endParaRPr lang="ru-RU" sz="3200"/>
        </a:p>
      </dgm:t>
    </dgm:pt>
    <dgm:pt modelId="{614F2D6B-4212-494E-8A52-2831BED3D624}">
      <dgm:prSet phldrT="[Текст]" custT="1"/>
      <dgm:spPr/>
      <dgm:t>
        <a:bodyPr/>
        <a:lstStyle/>
        <a:p>
          <a:r>
            <a:rPr lang="kk-KZ" sz="4800" b="1" dirty="0"/>
            <a:t>8</a:t>
          </a:r>
          <a:endParaRPr lang="ru-RU" sz="4800" b="1" dirty="0"/>
        </a:p>
      </dgm:t>
    </dgm:pt>
    <dgm:pt modelId="{807099C5-2C08-43B9-B753-D459ABE8B6C4}" type="parTrans" cxnId="{1BD4FADE-0C45-4B5F-95DA-8506C495A8B3}">
      <dgm:prSet/>
      <dgm:spPr/>
      <dgm:t>
        <a:bodyPr/>
        <a:lstStyle/>
        <a:p>
          <a:endParaRPr lang="ru-RU" sz="2800"/>
        </a:p>
      </dgm:t>
    </dgm:pt>
    <dgm:pt modelId="{98521601-A267-4DEF-AFB7-B134BD9EC3AD}" type="sibTrans" cxnId="{1BD4FADE-0C45-4B5F-95DA-8506C495A8B3}">
      <dgm:prSet custT="1"/>
      <dgm:spPr/>
      <dgm:t>
        <a:bodyPr/>
        <a:lstStyle/>
        <a:p>
          <a:endParaRPr lang="ru-RU" sz="3200"/>
        </a:p>
      </dgm:t>
    </dgm:pt>
    <dgm:pt modelId="{5548AB50-4B8F-4289-9689-4483ACD0869D}">
      <dgm:prSet phldrT="[Текст]" custT="1"/>
      <dgm:spPr/>
      <dgm:t>
        <a:bodyPr/>
        <a:lstStyle/>
        <a:p>
          <a:r>
            <a:rPr lang="kk-KZ" sz="4800" b="1" dirty="0"/>
            <a:t>6</a:t>
          </a:r>
          <a:endParaRPr lang="ru-RU" sz="4800" b="1" dirty="0"/>
        </a:p>
      </dgm:t>
    </dgm:pt>
    <dgm:pt modelId="{2958F2CE-5823-4853-83BF-52314A8623A7}" type="parTrans" cxnId="{08CE91C3-3A00-4AE2-9658-C8AB2213CB9E}">
      <dgm:prSet/>
      <dgm:spPr/>
      <dgm:t>
        <a:bodyPr/>
        <a:lstStyle/>
        <a:p>
          <a:endParaRPr lang="ru-RU" sz="2800"/>
        </a:p>
      </dgm:t>
    </dgm:pt>
    <dgm:pt modelId="{3FA3134D-8866-4E38-A498-EC6FE4712520}" type="sibTrans" cxnId="{08CE91C3-3A00-4AE2-9658-C8AB2213CB9E}">
      <dgm:prSet/>
      <dgm:spPr/>
      <dgm:t>
        <a:bodyPr/>
        <a:lstStyle/>
        <a:p>
          <a:endParaRPr lang="ru-RU" sz="2800"/>
        </a:p>
      </dgm:t>
    </dgm:pt>
    <dgm:pt modelId="{01EE0927-0683-4AE2-BF5E-489836B05760}">
      <dgm:prSet custT="1"/>
      <dgm:spPr/>
      <dgm:t>
        <a:bodyPr/>
        <a:lstStyle/>
        <a:p>
          <a:r>
            <a:rPr lang="kk-KZ" sz="20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Өз мамандығы бойынша</a:t>
          </a:r>
          <a:endParaRPr lang="ru-RU" sz="2000" dirty="0">
            <a:solidFill>
              <a:srgbClr val="0070C0"/>
            </a:solidFill>
          </a:endParaRPr>
        </a:p>
      </dgm:t>
    </dgm:pt>
    <dgm:pt modelId="{7AD502BE-BED3-4BB5-A378-040C3FF271B5}" type="parTrans" cxnId="{873AEF7F-F2CD-47C7-93A7-BEDE87CBF57D}">
      <dgm:prSet/>
      <dgm:spPr/>
      <dgm:t>
        <a:bodyPr/>
        <a:lstStyle/>
        <a:p>
          <a:endParaRPr lang="ru-RU"/>
        </a:p>
      </dgm:t>
    </dgm:pt>
    <dgm:pt modelId="{C680E30E-904B-451E-A486-D36C43827DB8}" type="sibTrans" cxnId="{873AEF7F-F2CD-47C7-93A7-BEDE87CBF57D}">
      <dgm:prSet/>
      <dgm:spPr/>
      <dgm:t>
        <a:bodyPr/>
        <a:lstStyle/>
        <a:p>
          <a:endParaRPr lang="ru-RU"/>
        </a:p>
      </dgm:t>
    </dgm:pt>
    <dgm:pt modelId="{44AA555D-9DDD-407B-B84B-750EA02E743C}">
      <dgm:prSet custT="1"/>
      <dgm:spPr/>
      <dgm:t>
        <a:bodyPr/>
        <a:lstStyle/>
        <a:p>
          <a:r>
            <a:rPr lang="kk-KZ" sz="24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Жұмысқа орналасты</a:t>
          </a:r>
          <a:endParaRPr lang="ru-RU" sz="2400" dirty="0">
            <a:solidFill>
              <a:srgbClr val="0070C0"/>
            </a:solidFill>
          </a:endParaRPr>
        </a:p>
      </dgm:t>
    </dgm:pt>
    <dgm:pt modelId="{A40F0979-1708-42FC-A94B-B4D5826BB628}" type="parTrans" cxnId="{48BB1834-1904-4708-82F2-759D0D475A90}">
      <dgm:prSet/>
      <dgm:spPr/>
      <dgm:t>
        <a:bodyPr/>
        <a:lstStyle/>
        <a:p>
          <a:endParaRPr lang="ru-RU"/>
        </a:p>
      </dgm:t>
    </dgm:pt>
    <dgm:pt modelId="{1DED27F6-6FC3-4753-848B-7E61CC87815E}" type="sibTrans" cxnId="{48BB1834-1904-4708-82F2-759D0D475A90}">
      <dgm:prSet/>
      <dgm:spPr/>
      <dgm:t>
        <a:bodyPr/>
        <a:lstStyle/>
        <a:p>
          <a:endParaRPr lang="ru-RU"/>
        </a:p>
      </dgm:t>
    </dgm:pt>
    <dgm:pt modelId="{DE13E8D6-FC2C-411C-A4A3-CDA83DBFA6EB}">
      <dgm:prSet custT="1"/>
      <dgm:spPr/>
      <dgm:t>
        <a:bodyPr/>
        <a:lstStyle/>
        <a:p>
          <a:r>
            <a:rPr lang="kk-KZ" sz="24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Барлығы</a:t>
          </a:r>
          <a:endParaRPr lang="ru-RU" sz="2400" dirty="0">
            <a:solidFill>
              <a:srgbClr val="0070C0"/>
            </a:solidFill>
          </a:endParaRPr>
        </a:p>
      </dgm:t>
    </dgm:pt>
    <dgm:pt modelId="{01680E36-CD8E-4773-95AD-E1DEC225C173}" type="parTrans" cxnId="{5607D87E-5EB9-4ADD-ADE5-FF9C56DC88C3}">
      <dgm:prSet/>
      <dgm:spPr/>
      <dgm:t>
        <a:bodyPr/>
        <a:lstStyle/>
        <a:p>
          <a:endParaRPr lang="ru-RU"/>
        </a:p>
      </dgm:t>
    </dgm:pt>
    <dgm:pt modelId="{A692AB01-A04C-473A-ABD3-733701989D0E}" type="sibTrans" cxnId="{5607D87E-5EB9-4ADD-ADE5-FF9C56DC88C3}">
      <dgm:prSet/>
      <dgm:spPr/>
      <dgm:t>
        <a:bodyPr/>
        <a:lstStyle/>
        <a:p>
          <a:endParaRPr lang="ru-RU"/>
        </a:p>
      </dgm:t>
    </dgm:pt>
    <dgm:pt modelId="{2739B1FC-53E1-4639-9EDD-02F26C1E6645}" type="pres">
      <dgm:prSet presAssocID="{9FA0631B-9006-4422-B42C-588EA9103B63}" presName="theList" presStyleCnt="0">
        <dgm:presLayoutVars>
          <dgm:dir/>
          <dgm:animLvl val="lvl"/>
          <dgm:resizeHandles val="exact"/>
        </dgm:presLayoutVars>
      </dgm:prSet>
      <dgm:spPr/>
    </dgm:pt>
    <dgm:pt modelId="{C30ADD68-2036-4F24-89AE-073F5F2CB5FB}" type="pres">
      <dgm:prSet presAssocID="{735F97A4-949A-4503-B915-B27C0A17719B}" presName="compNode" presStyleCnt="0"/>
      <dgm:spPr/>
    </dgm:pt>
    <dgm:pt modelId="{27D8EC99-AC6B-41E7-A862-E99066F5E214}" type="pres">
      <dgm:prSet presAssocID="{735F97A4-949A-4503-B915-B27C0A17719B}" presName="noGeometry" presStyleCnt="0"/>
      <dgm:spPr/>
    </dgm:pt>
    <dgm:pt modelId="{117E4239-0D5B-41DA-8722-EBF3FD675B4F}" type="pres">
      <dgm:prSet presAssocID="{735F97A4-949A-4503-B915-B27C0A17719B}" presName="childTextVisible" presStyleLbl="bg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EC7E7D7-E49D-40EB-BFD5-F666959B409B}" type="pres">
      <dgm:prSet presAssocID="{735F97A4-949A-4503-B915-B27C0A17719B}" presName="childTextHidden" presStyleLbl="bgAccFollowNode1" presStyleIdx="0" presStyleCnt="3"/>
      <dgm:spPr/>
      <dgm:t>
        <a:bodyPr/>
        <a:lstStyle/>
        <a:p>
          <a:endParaRPr lang="ru-RU"/>
        </a:p>
      </dgm:t>
    </dgm:pt>
    <dgm:pt modelId="{DE2EC02C-9F98-4553-87B8-5C9C4E354826}" type="pres">
      <dgm:prSet presAssocID="{735F97A4-949A-4503-B915-B27C0A17719B}" presName="parentText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88ED17F-2AA7-4C5F-A832-0D4309F4778C}" type="pres">
      <dgm:prSet presAssocID="{735F97A4-949A-4503-B915-B27C0A17719B}" presName="aSpace" presStyleCnt="0"/>
      <dgm:spPr/>
    </dgm:pt>
    <dgm:pt modelId="{C59EA62D-939F-4267-ACCA-7BD3C539970D}" type="pres">
      <dgm:prSet presAssocID="{614F2D6B-4212-494E-8A52-2831BED3D624}" presName="compNode" presStyleCnt="0"/>
      <dgm:spPr/>
    </dgm:pt>
    <dgm:pt modelId="{9432624C-8938-4FF3-AC88-FEC354EB32BA}" type="pres">
      <dgm:prSet presAssocID="{614F2D6B-4212-494E-8A52-2831BED3D624}" presName="noGeometry" presStyleCnt="0"/>
      <dgm:spPr/>
    </dgm:pt>
    <dgm:pt modelId="{7D2D739F-19BB-4A6C-B889-C3C72DE0F8D2}" type="pres">
      <dgm:prSet presAssocID="{614F2D6B-4212-494E-8A52-2831BED3D624}" presName="childTextVisible" presStyleLbl="bgAccFollowNode1" presStyleIdx="1" presStyleCnt="3" custScaleX="11624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CB7D798-0F34-4A7D-8A2B-3584C4211067}" type="pres">
      <dgm:prSet presAssocID="{614F2D6B-4212-494E-8A52-2831BED3D624}" presName="childTextHidden" presStyleLbl="bgAccFollowNode1" presStyleIdx="1" presStyleCnt="3"/>
      <dgm:spPr/>
      <dgm:t>
        <a:bodyPr/>
        <a:lstStyle/>
        <a:p>
          <a:endParaRPr lang="ru-RU"/>
        </a:p>
      </dgm:t>
    </dgm:pt>
    <dgm:pt modelId="{9169E1F1-DE20-45B7-B18A-3BE8D9238B5D}" type="pres">
      <dgm:prSet presAssocID="{614F2D6B-4212-494E-8A52-2831BED3D624}" presName="parentText" presStyleLbl="node1" presStyleIdx="1" presStyleCnt="3" custLinFactNeighborX="-854" custLinFactNeighborY="85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426F9F9-A14F-42A6-8A3F-3BEC9948F87F}" type="pres">
      <dgm:prSet presAssocID="{614F2D6B-4212-494E-8A52-2831BED3D624}" presName="aSpace" presStyleCnt="0"/>
      <dgm:spPr/>
    </dgm:pt>
    <dgm:pt modelId="{4DA41D03-25AD-46B1-8DC9-9EE8B40A3CD2}" type="pres">
      <dgm:prSet presAssocID="{5548AB50-4B8F-4289-9689-4483ACD0869D}" presName="compNode" presStyleCnt="0"/>
      <dgm:spPr/>
    </dgm:pt>
    <dgm:pt modelId="{27951982-F3BE-4F97-93B8-D944B453661B}" type="pres">
      <dgm:prSet presAssocID="{5548AB50-4B8F-4289-9689-4483ACD0869D}" presName="noGeometry" presStyleCnt="0"/>
      <dgm:spPr/>
    </dgm:pt>
    <dgm:pt modelId="{37771B05-17FC-4651-A892-6CD94D37BD5A}" type="pres">
      <dgm:prSet presAssocID="{5548AB50-4B8F-4289-9689-4483ACD0869D}" presName="childTextVisible" presStyleLbl="bg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7346D30-8CF3-4B51-B017-53D364F416A5}" type="pres">
      <dgm:prSet presAssocID="{5548AB50-4B8F-4289-9689-4483ACD0869D}" presName="childTextHidden" presStyleLbl="bgAccFollowNode1" presStyleIdx="2" presStyleCnt="3"/>
      <dgm:spPr/>
      <dgm:t>
        <a:bodyPr/>
        <a:lstStyle/>
        <a:p>
          <a:endParaRPr lang="ru-RU"/>
        </a:p>
      </dgm:t>
    </dgm:pt>
    <dgm:pt modelId="{8DA54D49-5A2A-47A0-9C54-D26BD0444EEE}" type="pres">
      <dgm:prSet presAssocID="{5548AB50-4B8F-4289-9689-4483ACD0869D}" presName="parentText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08610D9-CCB7-4F45-9445-A1541FB322EA}" type="presOf" srcId="{01EE0927-0683-4AE2-BF5E-489836B05760}" destId="{37771B05-17FC-4651-A892-6CD94D37BD5A}" srcOrd="0" destOrd="0" presId="urn:microsoft.com/office/officeart/2005/8/layout/hProcess6"/>
    <dgm:cxn modelId="{FFB115AB-4676-4FC8-8246-633EB269114B}" type="presOf" srcId="{DE13E8D6-FC2C-411C-A4A3-CDA83DBFA6EB}" destId="{117E4239-0D5B-41DA-8722-EBF3FD675B4F}" srcOrd="0" destOrd="0" presId="urn:microsoft.com/office/officeart/2005/8/layout/hProcess6"/>
    <dgm:cxn modelId="{48BB1834-1904-4708-82F2-759D0D475A90}" srcId="{614F2D6B-4212-494E-8A52-2831BED3D624}" destId="{44AA555D-9DDD-407B-B84B-750EA02E743C}" srcOrd="0" destOrd="0" parTransId="{A40F0979-1708-42FC-A94B-B4D5826BB628}" sibTransId="{1DED27F6-6FC3-4753-848B-7E61CC87815E}"/>
    <dgm:cxn modelId="{873AEF7F-F2CD-47C7-93A7-BEDE87CBF57D}" srcId="{5548AB50-4B8F-4289-9689-4483ACD0869D}" destId="{01EE0927-0683-4AE2-BF5E-489836B05760}" srcOrd="0" destOrd="0" parTransId="{7AD502BE-BED3-4BB5-A378-040C3FF271B5}" sibTransId="{C680E30E-904B-451E-A486-D36C43827DB8}"/>
    <dgm:cxn modelId="{22FDA951-FE4E-4573-BCA8-EC364413223F}" type="presOf" srcId="{01EE0927-0683-4AE2-BF5E-489836B05760}" destId="{17346D30-8CF3-4B51-B017-53D364F416A5}" srcOrd="1" destOrd="0" presId="urn:microsoft.com/office/officeart/2005/8/layout/hProcess6"/>
    <dgm:cxn modelId="{1BD4FADE-0C45-4B5F-95DA-8506C495A8B3}" srcId="{9FA0631B-9006-4422-B42C-588EA9103B63}" destId="{614F2D6B-4212-494E-8A52-2831BED3D624}" srcOrd="1" destOrd="0" parTransId="{807099C5-2C08-43B9-B753-D459ABE8B6C4}" sibTransId="{98521601-A267-4DEF-AFB7-B134BD9EC3AD}"/>
    <dgm:cxn modelId="{2D6D727D-85E1-4654-8AEF-076810DDC1CF}" type="presOf" srcId="{5548AB50-4B8F-4289-9689-4483ACD0869D}" destId="{8DA54D49-5A2A-47A0-9C54-D26BD0444EEE}" srcOrd="0" destOrd="0" presId="urn:microsoft.com/office/officeart/2005/8/layout/hProcess6"/>
    <dgm:cxn modelId="{635E4DC8-F7A6-42FA-AC7A-F6AF689A195C}" srcId="{9FA0631B-9006-4422-B42C-588EA9103B63}" destId="{735F97A4-949A-4503-B915-B27C0A17719B}" srcOrd="0" destOrd="0" parTransId="{AD717DC1-0E8E-4C34-AAF9-B897A4658F84}" sibTransId="{87E0A521-DFC4-48B7-B01A-2B7C20907F97}"/>
    <dgm:cxn modelId="{4E830D10-6617-4976-8B9A-16BDAAD409D8}" type="presOf" srcId="{735F97A4-949A-4503-B915-B27C0A17719B}" destId="{DE2EC02C-9F98-4553-87B8-5C9C4E354826}" srcOrd="0" destOrd="0" presId="urn:microsoft.com/office/officeart/2005/8/layout/hProcess6"/>
    <dgm:cxn modelId="{08CE91C3-3A00-4AE2-9658-C8AB2213CB9E}" srcId="{9FA0631B-9006-4422-B42C-588EA9103B63}" destId="{5548AB50-4B8F-4289-9689-4483ACD0869D}" srcOrd="2" destOrd="0" parTransId="{2958F2CE-5823-4853-83BF-52314A8623A7}" sibTransId="{3FA3134D-8866-4E38-A498-EC6FE4712520}"/>
    <dgm:cxn modelId="{5607D87E-5EB9-4ADD-ADE5-FF9C56DC88C3}" srcId="{735F97A4-949A-4503-B915-B27C0A17719B}" destId="{DE13E8D6-FC2C-411C-A4A3-CDA83DBFA6EB}" srcOrd="0" destOrd="0" parTransId="{01680E36-CD8E-4773-95AD-E1DEC225C173}" sibTransId="{A692AB01-A04C-473A-ABD3-733701989D0E}"/>
    <dgm:cxn modelId="{EAEAC89F-AD33-4CBA-A889-7FBCDEC92852}" type="presOf" srcId="{44AA555D-9DDD-407B-B84B-750EA02E743C}" destId="{7D2D739F-19BB-4A6C-B889-C3C72DE0F8D2}" srcOrd="0" destOrd="0" presId="urn:microsoft.com/office/officeart/2005/8/layout/hProcess6"/>
    <dgm:cxn modelId="{F91FBB50-0E54-4988-9812-7B2C3B364D58}" type="presOf" srcId="{9FA0631B-9006-4422-B42C-588EA9103B63}" destId="{2739B1FC-53E1-4639-9EDD-02F26C1E6645}" srcOrd="0" destOrd="0" presId="urn:microsoft.com/office/officeart/2005/8/layout/hProcess6"/>
    <dgm:cxn modelId="{43B2FF19-4A4B-4C67-A4AC-7C48E0DB87C4}" type="presOf" srcId="{614F2D6B-4212-494E-8A52-2831BED3D624}" destId="{9169E1F1-DE20-45B7-B18A-3BE8D9238B5D}" srcOrd="0" destOrd="0" presId="urn:microsoft.com/office/officeart/2005/8/layout/hProcess6"/>
    <dgm:cxn modelId="{40032E45-44E4-4FC8-B1DB-65AA6C959712}" type="presOf" srcId="{44AA555D-9DDD-407B-B84B-750EA02E743C}" destId="{0CB7D798-0F34-4A7D-8A2B-3584C4211067}" srcOrd="1" destOrd="0" presId="urn:microsoft.com/office/officeart/2005/8/layout/hProcess6"/>
    <dgm:cxn modelId="{03ABFCB8-3FA1-43DE-B1F8-048DE9DF4567}" type="presOf" srcId="{DE13E8D6-FC2C-411C-A4A3-CDA83DBFA6EB}" destId="{0EC7E7D7-E49D-40EB-BFD5-F666959B409B}" srcOrd="1" destOrd="0" presId="urn:microsoft.com/office/officeart/2005/8/layout/hProcess6"/>
    <dgm:cxn modelId="{06EA6FDB-CFB4-4E1C-8D00-C40563FF3264}" type="presParOf" srcId="{2739B1FC-53E1-4639-9EDD-02F26C1E6645}" destId="{C30ADD68-2036-4F24-89AE-073F5F2CB5FB}" srcOrd="0" destOrd="0" presId="urn:microsoft.com/office/officeart/2005/8/layout/hProcess6"/>
    <dgm:cxn modelId="{89EEF7B3-4109-4DD6-9A53-5DCC9FEF3031}" type="presParOf" srcId="{C30ADD68-2036-4F24-89AE-073F5F2CB5FB}" destId="{27D8EC99-AC6B-41E7-A862-E99066F5E214}" srcOrd="0" destOrd="0" presId="urn:microsoft.com/office/officeart/2005/8/layout/hProcess6"/>
    <dgm:cxn modelId="{362FEF1F-D33A-479A-AFA0-8ECECF3ACE6E}" type="presParOf" srcId="{C30ADD68-2036-4F24-89AE-073F5F2CB5FB}" destId="{117E4239-0D5B-41DA-8722-EBF3FD675B4F}" srcOrd="1" destOrd="0" presId="urn:microsoft.com/office/officeart/2005/8/layout/hProcess6"/>
    <dgm:cxn modelId="{FAE83894-F807-4C37-8DCF-946935983ABF}" type="presParOf" srcId="{C30ADD68-2036-4F24-89AE-073F5F2CB5FB}" destId="{0EC7E7D7-E49D-40EB-BFD5-F666959B409B}" srcOrd="2" destOrd="0" presId="urn:microsoft.com/office/officeart/2005/8/layout/hProcess6"/>
    <dgm:cxn modelId="{F9496D26-D488-4AF2-9E45-8D63A3224E37}" type="presParOf" srcId="{C30ADD68-2036-4F24-89AE-073F5F2CB5FB}" destId="{DE2EC02C-9F98-4553-87B8-5C9C4E354826}" srcOrd="3" destOrd="0" presId="urn:microsoft.com/office/officeart/2005/8/layout/hProcess6"/>
    <dgm:cxn modelId="{FF148E1E-A81C-482B-BFBC-9844FDA76F21}" type="presParOf" srcId="{2739B1FC-53E1-4639-9EDD-02F26C1E6645}" destId="{488ED17F-2AA7-4C5F-A832-0D4309F4778C}" srcOrd="1" destOrd="0" presId="urn:microsoft.com/office/officeart/2005/8/layout/hProcess6"/>
    <dgm:cxn modelId="{AC64211E-0258-43B4-9481-A3A9D6B93FE0}" type="presParOf" srcId="{2739B1FC-53E1-4639-9EDD-02F26C1E6645}" destId="{C59EA62D-939F-4267-ACCA-7BD3C539970D}" srcOrd="2" destOrd="0" presId="urn:microsoft.com/office/officeart/2005/8/layout/hProcess6"/>
    <dgm:cxn modelId="{4437DE9F-A988-490C-926A-BB4E7F99AC19}" type="presParOf" srcId="{C59EA62D-939F-4267-ACCA-7BD3C539970D}" destId="{9432624C-8938-4FF3-AC88-FEC354EB32BA}" srcOrd="0" destOrd="0" presId="urn:microsoft.com/office/officeart/2005/8/layout/hProcess6"/>
    <dgm:cxn modelId="{01DAE636-6ED0-46BD-8D6A-1221AB3D9B9B}" type="presParOf" srcId="{C59EA62D-939F-4267-ACCA-7BD3C539970D}" destId="{7D2D739F-19BB-4A6C-B889-C3C72DE0F8D2}" srcOrd="1" destOrd="0" presId="urn:microsoft.com/office/officeart/2005/8/layout/hProcess6"/>
    <dgm:cxn modelId="{E2946FD9-EF6D-4E78-9EF9-7F1711A730BA}" type="presParOf" srcId="{C59EA62D-939F-4267-ACCA-7BD3C539970D}" destId="{0CB7D798-0F34-4A7D-8A2B-3584C4211067}" srcOrd="2" destOrd="0" presId="urn:microsoft.com/office/officeart/2005/8/layout/hProcess6"/>
    <dgm:cxn modelId="{0F80B60D-7186-41D8-B04B-A98C9F296A53}" type="presParOf" srcId="{C59EA62D-939F-4267-ACCA-7BD3C539970D}" destId="{9169E1F1-DE20-45B7-B18A-3BE8D9238B5D}" srcOrd="3" destOrd="0" presId="urn:microsoft.com/office/officeart/2005/8/layout/hProcess6"/>
    <dgm:cxn modelId="{73CAB869-5FE2-4BC1-A1F8-F815E76BCB15}" type="presParOf" srcId="{2739B1FC-53E1-4639-9EDD-02F26C1E6645}" destId="{9426F9F9-A14F-42A6-8A3F-3BEC9948F87F}" srcOrd="3" destOrd="0" presId="urn:microsoft.com/office/officeart/2005/8/layout/hProcess6"/>
    <dgm:cxn modelId="{F7E8C20C-C134-4CEA-97D7-716C7F955A4B}" type="presParOf" srcId="{2739B1FC-53E1-4639-9EDD-02F26C1E6645}" destId="{4DA41D03-25AD-46B1-8DC9-9EE8B40A3CD2}" srcOrd="4" destOrd="0" presId="urn:microsoft.com/office/officeart/2005/8/layout/hProcess6"/>
    <dgm:cxn modelId="{2BB4EF54-D37A-4D25-A3DD-D393359D377F}" type="presParOf" srcId="{4DA41D03-25AD-46B1-8DC9-9EE8B40A3CD2}" destId="{27951982-F3BE-4F97-93B8-D944B453661B}" srcOrd="0" destOrd="0" presId="urn:microsoft.com/office/officeart/2005/8/layout/hProcess6"/>
    <dgm:cxn modelId="{A0649B82-2DBD-47FE-B1E9-D84BE4F3CC36}" type="presParOf" srcId="{4DA41D03-25AD-46B1-8DC9-9EE8B40A3CD2}" destId="{37771B05-17FC-4651-A892-6CD94D37BD5A}" srcOrd="1" destOrd="0" presId="urn:microsoft.com/office/officeart/2005/8/layout/hProcess6"/>
    <dgm:cxn modelId="{7D1C07A5-E58B-4E0A-89B3-C9335EC8310C}" type="presParOf" srcId="{4DA41D03-25AD-46B1-8DC9-9EE8B40A3CD2}" destId="{17346D30-8CF3-4B51-B017-53D364F416A5}" srcOrd="2" destOrd="0" presId="urn:microsoft.com/office/officeart/2005/8/layout/hProcess6"/>
    <dgm:cxn modelId="{66DB06FB-C6E4-4D63-B8EC-4C903D1E50B8}" type="presParOf" srcId="{4DA41D03-25AD-46B1-8DC9-9EE8B40A3CD2}" destId="{8DA54D49-5A2A-47A0-9C54-D26BD0444EEE}" srcOrd="3" destOrd="0" presId="urn:microsoft.com/office/officeart/2005/8/layout/hProcess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9FA0631B-9006-4422-B42C-588EA9103B63}" type="doc">
      <dgm:prSet loTypeId="urn:microsoft.com/office/officeart/2005/8/layout/StepDownProcess" loCatId="process" qsTypeId="urn:microsoft.com/office/officeart/2005/8/quickstyle/simple1" qsCatId="simple" csTypeId="urn:microsoft.com/office/officeart/2005/8/colors/accent1_2" csCatId="accent1" phldr="1"/>
      <dgm:spPr/>
    </dgm:pt>
    <dgm:pt modelId="{735F97A4-949A-4503-B915-B27C0A17719B}">
      <dgm:prSet phldrT="[Текст]" custT="1"/>
      <dgm:spPr/>
      <dgm:t>
        <a:bodyPr/>
        <a:lstStyle/>
        <a:p>
          <a:r>
            <a:rPr lang="kk-KZ" sz="3600" dirty="0">
              <a:latin typeface="Times New Roman" panose="02020603050405020304" pitchFamily="18" charset="0"/>
              <a:cs typeface="Times New Roman" panose="02020603050405020304" pitchFamily="18" charset="0"/>
            </a:rPr>
            <a:t>Барлығы</a:t>
          </a:r>
        </a:p>
        <a:p>
          <a:r>
            <a:rPr lang="kk-KZ" sz="4800" b="1" dirty="0">
              <a:latin typeface="Times New Roman" panose="02020603050405020304" pitchFamily="18" charset="0"/>
              <a:cs typeface="Times New Roman" panose="02020603050405020304" pitchFamily="18" charset="0"/>
            </a:rPr>
            <a:t>23</a:t>
          </a:r>
          <a:endParaRPr lang="ru-RU" sz="4800" b="1" dirty="0"/>
        </a:p>
      </dgm:t>
    </dgm:pt>
    <dgm:pt modelId="{AD717DC1-0E8E-4C34-AAF9-B897A4658F84}" type="parTrans" cxnId="{635E4DC8-F7A6-42FA-AC7A-F6AF689A195C}">
      <dgm:prSet/>
      <dgm:spPr/>
      <dgm:t>
        <a:bodyPr/>
        <a:lstStyle/>
        <a:p>
          <a:endParaRPr lang="ru-RU" sz="2800"/>
        </a:p>
      </dgm:t>
    </dgm:pt>
    <dgm:pt modelId="{87E0A521-DFC4-48B7-B01A-2B7C20907F97}" type="sibTrans" cxnId="{635E4DC8-F7A6-42FA-AC7A-F6AF689A195C}">
      <dgm:prSet custT="1"/>
      <dgm:spPr/>
      <dgm:t>
        <a:bodyPr/>
        <a:lstStyle/>
        <a:p>
          <a:endParaRPr lang="ru-RU" sz="3200"/>
        </a:p>
      </dgm:t>
    </dgm:pt>
    <dgm:pt modelId="{614F2D6B-4212-494E-8A52-2831BED3D624}">
      <dgm:prSet phldrT="[Текст]" custT="1"/>
      <dgm:spPr/>
      <dgm:t>
        <a:bodyPr/>
        <a:lstStyle/>
        <a:p>
          <a:r>
            <a:rPr lang="kk-KZ" sz="3600" dirty="0">
              <a:latin typeface="Times New Roman" panose="02020603050405020304" pitchFamily="18" charset="0"/>
              <a:cs typeface="Times New Roman" panose="02020603050405020304" pitchFamily="18" charset="0"/>
            </a:rPr>
            <a:t>Жұмысқа орналасты</a:t>
          </a:r>
        </a:p>
        <a:p>
          <a:r>
            <a:rPr lang="kk-KZ" sz="4800" b="1" dirty="0"/>
            <a:t>13</a:t>
          </a:r>
          <a:endParaRPr lang="ru-RU" sz="4800" b="1" dirty="0"/>
        </a:p>
      </dgm:t>
    </dgm:pt>
    <dgm:pt modelId="{807099C5-2C08-43B9-B753-D459ABE8B6C4}" type="parTrans" cxnId="{1BD4FADE-0C45-4B5F-95DA-8506C495A8B3}">
      <dgm:prSet/>
      <dgm:spPr/>
      <dgm:t>
        <a:bodyPr/>
        <a:lstStyle/>
        <a:p>
          <a:endParaRPr lang="ru-RU" sz="2800"/>
        </a:p>
      </dgm:t>
    </dgm:pt>
    <dgm:pt modelId="{98521601-A267-4DEF-AFB7-B134BD9EC3AD}" type="sibTrans" cxnId="{1BD4FADE-0C45-4B5F-95DA-8506C495A8B3}">
      <dgm:prSet custT="1"/>
      <dgm:spPr/>
      <dgm:t>
        <a:bodyPr/>
        <a:lstStyle/>
        <a:p>
          <a:endParaRPr lang="ru-RU" sz="3200"/>
        </a:p>
      </dgm:t>
    </dgm:pt>
    <dgm:pt modelId="{5548AB50-4B8F-4289-9689-4483ACD0869D}">
      <dgm:prSet phldrT="[Текст]" custT="1"/>
      <dgm:spPr/>
      <dgm:t>
        <a:bodyPr/>
        <a:lstStyle/>
        <a:p>
          <a:r>
            <a:rPr lang="kk-KZ" sz="3600" dirty="0">
              <a:latin typeface="Times New Roman" panose="02020603050405020304" pitchFamily="18" charset="0"/>
              <a:cs typeface="Times New Roman" panose="02020603050405020304" pitchFamily="18" charset="0"/>
            </a:rPr>
            <a:t>Өз мамандығы бойынша</a:t>
          </a:r>
        </a:p>
        <a:p>
          <a:r>
            <a:rPr lang="kk-KZ" sz="4800" b="1" dirty="0"/>
            <a:t>11</a:t>
          </a:r>
          <a:endParaRPr lang="ru-RU" sz="4800" b="1" dirty="0"/>
        </a:p>
      </dgm:t>
    </dgm:pt>
    <dgm:pt modelId="{2958F2CE-5823-4853-83BF-52314A8623A7}" type="parTrans" cxnId="{08CE91C3-3A00-4AE2-9658-C8AB2213CB9E}">
      <dgm:prSet/>
      <dgm:spPr/>
      <dgm:t>
        <a:bodyPr/>
        <a:lstStyle/>
        <a:p>
          <a:endParaRPr lang="ru-RU" sz="2800"/>
        </a:p>
      </dgm:t>
    </dgm:pt>
    <dgm:pt modelId="{3FA3134D-8866-4E38-A498-EC6FE4712520}" type="sibTrans" cxnId="{08CE91C3-3A00-4AE2-9658-C8AB2213CB9E}">
      <dgm:prSet/>
      <dgm:spPr/>
      <dgm:t>
        <a:bodyPr/>
        <a:lstStyle/>
        <a:p>
          <a:endParaRPr lang="ru-RU" sz="2800"/>
        </a:p>
      </dgm:t>
    </dgm:pt>
    <dgm:pt modelId="{59504746-5498-4843-873C-0B7A5DE6735A}" type="pres">
      <dgm:prSet presAssocID="{9FA0631B-9006-4422-B42C-588EA9103B63}" presName="rootnode" presStyleCnt="0">
        <dgm:presLayoutVars>
          <dgm:chMax/>
          <dgm:chPref/>
          <dgm:dir/>
          <dgm:animLvl val="lvl"/>
        </dgm:presLayoutVars>
      </dgm:prSet>
      <dgm:spPr/>
    </dgm:pt>
    <dgm:pt modelId="{EB0FE7B8-52AE-45B1-9DD7-AE99412ACB3B}" type="pres">
      <dgm:prSet presAssocID="{735F97A4-949A-4503-B915-B27C0A17719B}" presName="composite" presStyleCnt="0"/>
      <dgm:spPr/>
    </dgm:pt>
    <dgm:pt modelId="{388E8544-9B85-459A-9915-059D09D2B649}" type="pres">
      <dgm:prSet presAssocID="{735F97A4-949A-4503-B915-B27C0A17719B}" presName="bentUpArrow1" presStyleLbl="alignImgPlace1" presStyleIdx="0" presStyleCnt="2"/>
      <dgm:spPr/>
    </dgm:pt>
    <dgm:pt modelId="{ADD78086-38FB-4536-859E-F377708DAAA5}" type="pres">
      <dgm:prSet presAssocID="{735F97A4-949A-4503-B915-B27C0A17719B}" presName="ParentText" presStyleLbl="node1" presStyleIdx="0" presStyleCnt="3" custLinFactNeighborX="-16189" custLinFactNeighborY="9513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9D41D48-903C-4A5C-A1DA-9865BC51AF16}" type="pres">
      <dgm:prSet presAssocID="{735F97A4-949A-4503-B915-B27C0A17719B}" presName="ChildText" presStyleLbl="revTx" presStyleIdx="0" presStyleCnt="2">
        <dgm:presLayoutVars>
          <dgm:chMax val="0"/>
          <dgm:chPref val="0"/>
          <dgm:bulletEnabled val="1"/>
        </dgm:presLayoutVars>
      </dgm:prSet>
      <dgm:spPr/>
    </dgm:pt>
    <dgm:pt modelId="{5EB072D8-0D66-479C-B667-662730136508}" type="pres">
      <dgm:prSet presAssocID="{87E0A521-DFC4-48B7-B01A-2B7C20907F97}" presName="sibTrans" presStyleCnt="0"/>
      <dgm:spPr/>
    </dgm:pt>
    <dgm:pt modelId="{269B98B2-5E82-435B-9927-214D54C63FAA}" type="pres">
      <dgm:prSet presAssocID="{614F2D6B-4212-494E-8A52-2831BED3D624}" presName="composite" presStyleCnt="0"/>
      <dgm:spPr/>
    </dgm:pt>
    <dgm:pt modelId="{5603A86B-1090-45AC-B9FD-ED7982C6AA56}" type="pres">
      <dgm:prSet presAssocID="{614F2D6B-4212-494E-8A52-2831BED3D624}" presName="bentUpArrow1" presStyleLbl="alignImgPlace1" presStyleIdx="1" presStyleCnt="2"/>
      <dgm:spPr/>
    </dgm:pt>
    <dgm:pt modelId="{381C97E7-9F15-4193-96F6-6F786BEA2E8F}" type="pres">
      <dgm:prSet presAssocID="{614F2D6B-4212-494E-8A52-2831BED3D624}" presName="ParentText" presStyleLbl="node1" presStyleIdx="1" presStyleCnt="3" custScaleX="131119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D5289CD-D74D-40B2-91B4-8813395E030C}" type="pres">
      <dgm:prSet presAssocID="{614F2D6B-4212-494E-8A52-2831BED3D624}" presName="ChildText" presStyleLbl="revTx" presStyleIdx="1" presStyleCnt="2">
        <dgm:presLayoutVars>
          <dgm:chMax val="0"/>
          <dgm:chPref val="0"/>
          <dgm:bulletEnabled val="1"/>
        </dgm:presLayoutVars>
      </dgm:prSet>
      <dgm:spPr/>
    </dgm:pt>
    <dgm:pt modelId="{2BC0C255-B83A-44BE-A90B-2FF5EA1FDEE9}" type="pres">
      <dgm:prSet presAssocID="{98521601-A267-4DEF-AFB7-B134BD9EC3AD}" presName="sibTrans" presStyleCnt="0"/>
      <dgm:spPr/>
    </dgm:pt>
    <dgm:pt modelId="{EC8BC6C0-D268-41D5-A532-2D45121A5900}" type="pres">
      <dgm:prSet presAssocID="{5548AB50-4B8F-4289-9689-4483ACD0869D}" presName="composite" presStyleCnt="0"/>
      <dgm:spPr/>
    </dgm:pt>
    <dgm:pt modelId="{B81FBEE8-4D72-4B1E-8AF9-CAF152C342C1}" type="pres">
      <dgm:prSet presAssocID="{5548AB50-4B8F-4289-9689-4483ACD0869D}" presName="ParentText" presStyleLbl="node1" presStyleIdx="2" presStyleCnt="3" custScaleX="152045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BD4FADE-0C45-4B5F-95DA-8506C495A8B3}" srcId="{9FA0631B-9006-4422-B42C-588EA9103B63}" destId="{614F2D6B-4212-494E-8A52-2831BED3D624}" srcOrd="1" destOrd="0" parTransId="{807099C5-2C08-43B9-B753-D459ABE8B6C4}" sibTransId="{98521601-A267-4DEF-AFB7-B134BD9EC3AD}"/>
    <dgm:cxn modelId="{A39894BB-2EC4-4081-AB24-12DFDEEC1CD0}" type="presOf" srcId="{5548AB50-4B8F-4289-9689-4483ACD0869D}" destId="{B81FBEE8-4D72-4B1E-8AF9-CAF152C342C1}" srcOrd="0" destOrd="0" presId="urn:microsoft.com/office/officeart/2005/8/layout/StepDownProcess"/>
    <dgm:cxn modelId="{635E4DC8-F7A6-42FA-AC7A-F6AF689A195C}" srcId="{9FA0631B-9006-4422-B42C-588EA9103B63}" destId="{735F97A4-949A-4503-B915-B27C0A17719B}" srcOrd="0" destOrd="0" parTransId="{AD717DC1-0E8E-4C34-AAF9-B897A4658F84}" sibTransId="{87E0A521-DFC4-48B7-B01A-2B7C20907F97}"/>
    <dgm:cxn modelId="{C0E2EDB2-08F3-4A75-971B-6D5647004AEA}" type="presOf" srcId="{614F2D6B-4212-494E-8A52-2831BED3D624}" destId="{381C97E7-9F15-4193-96F6-6F786BEA2E8F}" srcOrd="0" destOrd="0" presId="urn:microsoft.com/office/officeart/2005/8/layout/StepDownProcess"/>
    <dgm:cxn modelId="{08CE91C3-3A00-4AE2-9658-C8AB2213CB9E}" srcId="{9FA0631B-9006-4422-B42C-588EA9103B63}" destId="{5548AB50-4B8F-4289-9689-4483ACD0869D}" srcOrd="2" destOrd="0" parTransId="{2958F2CE-5823-4853-83BF-52314A8623A7}" sibTransId="{3FA3134D-8866-4E38-A498-EC6FE4712520}"/>
    <dgm:cxn modelId="{BF1608BC-6C9E-42A7-9A1C-5F6EB865F3BE}" type="presOf" srcId="{9FA0631B-9006-4422-B42C-588EA9103B63}" destId="{59504746-5498-4843-873C-0B7A5DE6735A}" srcOrd="0" destOrd="0" presId="urn:microsoft.com/office/officeart/2005/8/layout/StepDownProcess"/>
    <dgm:cxn modelId="{9EEE6F65-B207-4584-BC0A-B617470DD6A3}" type="presOf" srcId="{735F97A4-949A-4503-B915-B27C0A17719B}" destId="{ADD78086-38FB-4536-859E-F377708DAAA5}" srcOrd="0" destOrd="0" presId="urn:microsoft.com/office/officeart/2005/8/layout/StepDownProcess"/>
    <dgm:cxn modelId="{E84BB14E-B0F9-45E7-9768-93F5F3A16028}" type="presParOf" srcId="{59504746-5498-4843-873C-0B7A5DE6735A}" destId="{EB0FE7B8-52AE-45B1-9DD7-AE99412ACB3B}" srcOrd="0" destOrd="0" presId="urn:microsoft.com/office/officeart/2005/8/layout/StepDownProcess"/>
    <dgm:cxn modelId="{E8A9D97D-4ABB-47ED-BE15-2308109FD415}" type="presParOf" srcId="{EB0FE7B8-52AE-45B1-9DD7-AE99412ACB3B}" destId="{388E8544-9B85-459A-9915-059D09D2B649}" srcOrd="0" destOrd="0" presId="urn:microsoft.com/office/officeart/2005/8/layout/StepDownProcess"/>
    <dgm:cxn modelId="{9B3B98BD-E0A2-44B1-868B-81CC9FC91FF7}" type="presParOf" srcId="{EB0FE7B8-52AE-45B1-9DD7-AE99412ACB3B}" destId="{ADD78086-38FB-4536-859E-F377708DAAA5}" srcOrd="1" destOrd="0" presId="urn:microsoft.com/office/officeart/2005/8/layout/StepDownProcess"/>
    <dgm:cxn modelId="{AEA25FDF-F028-4E15-8334-5944F9397366}" type="presParOf" srcId="{EB0FE7B8-52AE-45B1-9DD7-AE99412ACB3B}" destId="{59D41D48-903C-4A5C-A1DA-9865BC51AF16}" srcOrd="2" destOrd="0" presId="urn:microsoft.com/office/officeart/2005/8/layout/StepDownProcess"/>
    <dgm:cxn modelId="{0FEC00F0-F3F6-4921-8771-AE660E3C601C}" type="presParOf" srcId="{59504746-5498-4843-873C-0B7A5DE6735A}" destId="{5EB072D8-0D66-479C-B667-662730136508}" srcOrd="1" destOrd="0" presId="urn:microsoft.com/office/officeart/2005/8/layout/StepDownProcess"/>
    <dgm:cxn modelId="{A09B6781-B7A1-4F71-A98B-A12C086CF548}" type="presParOf" srcId="{59504746-5498-4843-873C-0B7A5DE6735A}" destId="{269B98B2-5E82-435B-9927-214D54C63FAA}" srcOrd="2" destOrd="0" presId="urn:microsoft.com/office/officeart/2005/8/layout/StepDownProcess"/>
    <dgm:cxn modelId="{3034E347-5DD8-471E-A760-B5FF2431513A}" type="presParOf" srcId="{269B98B2-5E82-435B-9927-214D54C63FAA}" destId="{5603A86B-1090-45AC-B9FD-ED7982C6AA56}" srcOrd="0" destOrd="0" presId="urn:microsoft.com/office/officeart/2005/8/layout/StepDownProcess"/>
    <dgm:cxn modelId="{BC087BDF-F59C-4500-BB61-F239305D2CCF}" type="presParOf" srcId="{269B98B2-5E82-435B-9927-214D54C63FAA}" destId="{381C97E7-9F15-4193-96F6-6F786BEA2E8F}" srcOrd="1" destOrd="0" presId="urn:microsoft.com/office/officeart/2005/8/layout/StepDownProcess"/>
    <dgm:cxn modelId="{A94BB2EE-B4C2-4764-8B78-7D4625220ABE}" type="presParOf" srcId="{269B98B2-5E82-435B-9927-214D54C63FAA}" destId="{9D5289CD-D74D-40B2-91B4-8813395E030C}" srcOrd="2" destOrd="0" presId="urn:microsoft.com/office/officeart/2005/8/layout/StepDownProcess"/>
    <dgm:cxn modelId="{5C82B12F-0E1E-4D98-8FE8-209971635674}" type="presParOf" srcId="{59504746-5498-4843-873C-0B7A5DE6735A}" destId="{2BC0C255-B83A-44BE-A90B-2FF5EA1FDEE9}" srcOrd="3" destOrd="0" presId="urn:microsoft.com/office/officeart/2005/8/layout/StepDownProcess"/>
    <dgm:cxn modelId="{B0F858A3-76F3-458B-914A-6A1F3147C097}" type="presParOf" srcId="{59504746-5498-4843-873C-0B7A5DE6735A}" destId="{EC8BC6C0-D268-41D5-A532-2D45121A5900}" srcOrd="4" destOrd="0" presId="urn:microsoft.com/office/officeart/2005/8/layout/StepDownProcess"/>
    <dgm:cxn modelId="{3A4D7EE3-B437-45DD-9F1D-49C5166D6649}" type="presParOf" srcId="{EC8BC6C0-D268-41D5-A532-2D45121A5900}" destId="{B81FBEE8-4D72-4B1E-8AF9-CAF152C342C1}" srcOrd="0" destOrd="0" presId="urn:microsoft.com/office/officeart/2005/8/layout/StepDown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9FA0631B-9006-4422-B42C-588EA9103B63}" type="doc">
      <dgm:prSet loTypeId="urn:microsoft.com/office/officeart/2005/8/layout/hList7" loCatId="process" qsTypeId="urn:microsoft.com/office/officeart/2005/8/quickstyle/simple1" qsCatId="simple" csTypeId="urn:microsoft.com/office/officeart/2005/8/colors/accent1_2" csCatId="accent1" phldr="1"/>
      <dgm:spPr/>
    </dgm:pt>
    <dgm:pt modelId="{735F97A4-949A-4503-B915-B27C0A17719B}">
      <dgm:prSet phldrT="[Текст]" custT="1"/>
      <dgm:spPr/>
      <dgm:t>
        <a:bodyPr/>
        <a:lstStyle/>
        <a:p>
          <a:r>
            <a:rPr lang="kk-KZ" sz="4800" b="1" dirty="0">
              <a:latin typeface="Times New Roman" panose="02020603050405020304" pitchFamily="18" charset="0"/>
              <a:cs typeface="Times New Roman" panose="02020603050405020304" pitchFamily="18" charset="0"/>
            </a:rPr>
            <a:t>   22</a:t>
          </a:r>
          <a:endParaRPr lang="ru-RU" sz="4800" b="1" dirty="0"/>
        </a:p>
      </dgm:t>
    </dgm:pt>
    <dgm:pt modelId="{AD717DC1-0E8E-4C34-AAF9-B897A4658F84}" type="parTrans" cxnId="{635E4DC8-F7A6-42FA-AC7A-F6AF689A195C}">
      <dgm:prSet/>
      <dgm:spPr/>
      <dgm:t>
        <a:bodyPr/>
        <a:lstStyle/>
        <a:p>
          <a:endParaRPr lang="ru-RU" sz="2800"/>
        </a:p>
      </dgm:t>
    </dgm:pt>
    <dgm:pt modelId="{87E0A521-DFC4-48B7-B01A-2B7C20907F97}" type="sibTrans" cxnId="{635E4DC8-F7A6-42FA-AC7A-F6AF689A195C}">
      <dgm:prSet custT="1"/>
      <dgm:spPr/>
      <dgm:t>
        <a:bodyPr/>
        <a:lstStyle/>
        <a:p>
          <a:endParaRPr lang="ru-RU" sz="3200"/>
        </a:p>
      </dgm:t>
    </dgm:pt>
    <dgm:pt modelId="{614F2D6B-4212-494E-8A52-2831BED3D624}">
      <dgm:prSet phldrT="[Текст]" custT="1"/>
      <dgm:spPr/>
      <dgm:t>
        <a:bodyPr/>
        <a:lstStyle/>
        <a:p>
          <a:r>
            <a:rPr lang="kk-KZ" sz="4800" b="1" dirty="0"/>
            <a:t>   13</a:t>
          </a:r>
          <a:endParaRPr lang="ru-RU" sz="4800" b="1" dirty="0"/>
        </a:p>
      </dgm:t>
    </dgm:pt>
    <dgm:pt modelId="{807099C5-2C08-43B9-B753-D459ABE8B6C4}" type="parTrans" cxnId="{1BD4FADE-0C45-4B5F-95DA-8506C495A8B3}">
      <dgm:prSet/>
      <dgm:spPr/>
      <dgm:t>
        <a:bodyPr/>
        <a:lstStyle/>
        <a:p>
          <a:endParaRPr lang="ru-RU" sz="2800"/>
        </a:p>
      </dgm:t>
    </dgm:pt>
    <dgm:pt modelId="{98521601-A267-4DEF-AFB7-B134BD9EC3AD}" type="sibTrans" cxnId="{1BD4FADE-0C45-4B5F-95DA-8506C495A8B3}">
      <dgm:prSet custT="1"/>
      <dgm:spPr/>
      <dgm:t>
        <a:bodyPr/>
        <a:lstStyle/>
        <a:p>
          <a:endParaRPr lang="ru-RU" sz="3200"/>
        </a:p>
      </dgm:t>
    </dgm:pt>
    <dgm:pt modelId="{5548AB50-4B8F-4289-9689-4483ACD0869D}">
      <dgm:prSet phldrT="[Текст]" custT="1"/>
      <dgm:spPr/>
      <dgm:t>
        <a:bodyPr/>
        <a:lstStyle/>
        <a:p>
          <a:r>
            <a:rPr lang="kk-KZ" sz="4800" b="1" dirty="0"/>
            <a:t>     9</a:t>
          </a:r>
          <a:endParaRPr lang="ru-RU" sz="4800" b="1" dirty="0"/>
        </a:p>
      </dgm:t>
    </dgm:pt>
    <dgm:pt modelId="{2958F2CE-5823-4853-83BF-52314A8623A7}" type="parTrans" cxnId="{08CE91C3-3A00-4AE2-9658-C8AB2213CB9E}">
      <dgm:prSet/>
      <dgm:spPr/>
      <dgm:t>
        <a:bodyPr/>
        <a:lstStyle/>
        <a:p>
          <a:endParaRPr lang="ru-RU" sz="2800"/>
        </a:p>
      </dgm:t>
    </dgm:pt>
    <dgm:pt modelId="{3FA3134D-8866-4E38-A498-EC6FE4712520}" type="sibTrans" cxnId="{08CE91C3-3A00-4AE2-9658-C8AB2213CB9E}">
      <dgm:prSet/>
      <dgm:spPr/>
      <dgm:t>
        <a:bodyPr/>
        <a:lstStyle/>
        <a:p>
          <a:endParaRPr lang="ru-RU" sz="2800"/>
        </a:p>
      </dgm:t>
    </dgm:pt>
    <dgm:pt modelId="{01EE0927-0683-4AE2-BF5E-489836B05760}">
      <dgm:prSet custT="1"/>
      <dgm:spPr/>
      <dgm:t>
        <a:bodyPr/>
        <a:lstStyle/>
        <a:p>
          <a:r>
            <a:rPr lang="kk-KZ" sz="2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Өз мамандығы бойынша</a:t>
          </a:r>
          <a:endParaRPr lang="ru-RU" sz="2000" dirty="0">
            <a:solidFill>
              <a:srgbClr val="002060"/>
            </a:solidFill>
          </a:endParaRPr>
        </a:p>
      </dgm:t>
    </dgm:pt>
    <dgm:pt modelId="{7AD502BE-BED3-4BB5-A378-040C3FF271B5}" type="parTrans" cxnId="{873AEF7F-F2CD-47C7-93A7-BEDE87CBF57D}">
      <dgm:prSet/>
      <dgm:spPr/>
      <dgm:t>
        <a:bodyPr/>
        <a:lstStyle/>
        <a:p>
          <a:endParaRPr lang="ru-RU"/>
        </a:p>
      </dgm:t>
    </dgm:pt>
    <dgm:pt modelId="{C680E30E-904B-451E-A486-D36C43827DB8}" type="sibTrans" cxnId="{873AEF7F-F2CD-47C7-93A7-BEDE87CBF57D}">
      <dgm:prSet/>
      <dgm:spPr/>
      <dgm:t>
        <a:bodyPr/>
        <a:lstStyle/>
        <a:p>
          <a:endParaRPr lang="ru-RU"/>
        </a:p>
      </dgm:t>
    </dgm:pt>
    <dgm:pt modelId="{44AA555D-9DDD-407B-B84B-750EA02E743C}">
      <dgm:prSet custT="1"/>
      <dgm:spPr/>
      <dgm:t>
        <a:bodyPr/>
        <a:lstStyle/>
        <a:p>
          <a:r>
            <a:rPr lang="kk-KZ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Жұмысқа орналасты</a:t>
          </a:r>
          <a:endParaRPr lang="ru-RU" sz="2400" dirty="0">
            <a:solidFill>
              <a:srgbClr val="002060"/>
            </a:solidFill>
          </a:endParaRPr>
        </a:p>
      </dgm:t>
    </dgm:pt>
    <dgm:pt modelId="{A40F0979-1708-42FC-A94B-B4D5826BB628}" type="parTrans" cxnId="{48BB1834-1904-4708-82F2-759D0D475A90}">
      <dgm:prSet/>
      <dgm:spPr/>
      <dgm:t>
        <a:bodyPr/>
        <a:lstStyle/>
        <a:p>
          <a:endParaRPr lang="ru-RU"/>
        </a:p>
      </dgm:t>
    </dgm:pt>
    <dgm:pt modelId="{1DED27F6-6FC3-4753-848B-7E61CC87815E}" type="sibTrans" cxnId="{48BB1834-1904-4708-82F2-759D0D475A90}">
      <dgm:prSet/>
      <dgm:spPr/>
      <dgm:t>
        <a:bodyPr/>
        <a:lstStyle/>
        <a:p>
          <a:endParaRPr lang="ru-RU"/>
        </a:p>
      </dgm:t>
    </dgm:pt>
    <dgm:pt modelId="{DE13E8D6-FC2C-411C-A4A3-CDA83DBFA6EB}">
      <dgm:prSet custT="1"/>
      <dgm:spPr/>
      <dgm:t>
        <a:bodyPr/>
        <a:lstStyle/>
        <a:p>
          <a:r>
            <a:rPr lang="kk-KZ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Барлығы</a:t>
          </a:r>
          <a:endParaRPr lang="ru-RU" sz="2400" dirty="0">
            <a:solidFill>
              <a:srgbClr val="002060"/>
            </a:solidFill>
          </a:endParaRPr>
        </a:p>
      </dgm:t>
    </dgm:pt>
    <dgm:pt modelId="{01680E36-CD8E-4773-95AD-E1DEC225C173}" type="parTrans" cxnId="{5607D87E-5EB9-4ADD-ADE5-FF9C56DC88C3}">
      <dgm:prSet/>
      <dgm:spPr/>
      <dgm:t>
        <a:bodyPr/>
        <a:lstStyle/>
        <a:p>
          <a:endParaRPr lang="ru-RU"/>
        </a:p>
      </dgm:t>
    </dgm:pt>
    <dgm:pt modelId="{A692AB01-A04C-473A-ABD3-733701989D0E}" type="sibTrans" cxnId="{5607D87E-5EB9-4ADD-ADE5-FF9C56DC88C3}">
      <dgm:prSet/>
      <dgm:spPr/>
      <dgm:t>
        <a:bodyPr/>
        <a:lstStyle/>
        <a:p>
          <a:endParaRPr lang="ru-RU"/>
        </a:p>
      </dgm:t>
    </dgm:pt>
    <dgm:pt modelId="{BAC3C17D-C425-4C56-AE98-EE30CECE0A36}" type="pres">
      <dgm:prSet presAssocID="{9FA0631B-9006-4422-B42C-588EA9103B63}" presName="Name0" presStyleCnt="0">
        <dgm:presLayoutVars>
          <dgm:dir/>
          <dgm:resizeHandles val="exact"/>
        </dgm:presLayoutVars>
      </dgm:prSet>
      <dgm:spPr/>
    </dgm:pt>
    <dgm:pt modelId="{43F27ACA-CD92-4264-823F-AB24BF9EAE68}" type="pres">
      <dgm:prSet presAssocID="{9FA0631B-9006-4422-B42C-588EA9103B63}" presName="fgShape" presStyleLbl="fgShp" presStyleIdx="0" presStyleCnt="1"/>
      <dgm:spPr/>
    </dgm:pt>
    <dgm:pt modelId="{6DD887D3-0277-4779-B09F-A1FD2BBBD9CA}" type="pres">
      <dgm:prSet presAssocID="{9FA0631B-9006-4422-B42C-588EA9103B63}" presName="linComp" presStyleCnt="0"/>
      <dgm:spPr/>
    </dgm:pt>
    <dgm:pt modelId="{90652A9B-8A6C-457A-9F68-3C85144045DE}" type="pres">
      <dgm:prSet presAssocID="{735F97A4-949A-4503-B915-B27C0A17719B}" presName="compNode" presStyleCnt="0"/>
      <dgm:spPr/>
    </dgm:pt>
    <dgm:pt modelId="{852D3E4F-CBCB-4181-86EC-E67C48CB0C20}" type="pres">
      <dgm:prSet presAssocID="{735F97A4-949A-4503-B915-B27C0A17719B}" presName="bkgdShape" presStyleLbl="node1" presStyleIdx="0" presStyleCnt="3"/>
      <dgm:spPr/>
      <dgm:t>
        <a:bodyPr/>
        <a:lstStyle/>
        <a:p>
          <a:endParaRPr lang="ru-RU"/>
        </a:p>
      </dgm:t>
    </dgm:pt>
    <dgm:pt modelId="{C3A7331E-54D2-4DEF-BFC0-99F8DBB0D4AA}" type="pres">
      <dgm:prSet presAssocID="{735F97A4-949A-4503-B915-B27C0A17719B}" presName="nodeTx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F312006-DA25-49F1-9008-B3FD20426002}" type="pres">
      <dgm:prSet presAssocID="{735F97A4-949A-4503-B915-B27C0A17719B}" presName="invisiNode" presStyleLbl="node1" presStyleIdx="0" presStyleCnt="3"/>
      <dgm:spPr/>
    </dgm:pt>
    <dgm:pt modelId="{933BB0E5-33D9-44E5-BA86-5C5E11730BCE}" type="pres">
      <dgm:prSet presAssocID="{735F97A4-949A-4503-B915-B27C0A17719B}" presName="imagNode" presStyleLbl="fgImgPlace1" presStyleIdx="0" presStyleCnt="3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7000" r="-17000"/>
          </a:stretch>
        </a:blipFill>
      </dgm:spPr>
    </dgm:pt>
    <dgm:pt modelId="{5263AC20-B264-4C33-BD83-B00970A128F3}" type="pres">
      <dgm:prSet presAssocID="{87E0A521-DFC4-48B7-B01A-2B7C20907F97}" presName="sibTrans" presStyleLbl="sibTrans2D1" presStyleIdx="0" presStyleCnt="0"/>
      <dgm:spPr/>
      <dgm:t>
        <a:bodyPr/>
        <a:lstStyle/>
        <a:p>
          <a:endParaRPr lang="ru-RU"/>
        </a:p>
      </dgm:t>
    </dgm:pt>
    <dgm:pt modelId="{C9EC9B1E-CE42-4473-873F-5AE18CC84259}" type="pres">
      <dgm:prSet presAssocID="{614F2D6B-4212-494E-8A52-2831BED3D624}" presName="compNode" presStyleCnt="0"/>
      <dgm:spPr/>
    </dgm:pt>
    <dgm:pt modelId="{58D69D86-2A9E-48E4-8E95-F912D9E267AD}" type="pres">
      <dgm:prSet presAssocID="{614F2D6B-4212-494E-8A52-2831BED3D624}" presName="bkgdShape" presStyleLbl="node1" presStyleIdx="1" presStyleCnt="3"/>
      <dgm:spPr/>
      <dgm:t>
        <a:bodyPr/>
        <a:lstStyle/>
        <a:p>
          <a:endParaRPr lang="ru-RU"/>
        </a:p>
      </dgm:t>
    </dgm:pt>
    <dgm:pt modelId="{5D4CF864-BA61-4BCE-9389-66A45DAFCCAC}" type="pres">
      <dgm:prSet presAssocID="{614F2D6B-4212-494E-8A52-2831BED3D624}" presName="nodeTx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DF24DD7-FA14-4A3C-9AA5-5CD1C11EB7D3}" type="pres">
      <dgm:prSet presAssocID="{614F2D6B-4212-494E-8A52-2831BED3D624}" presName="invisiNode" presStyleLbl="node1" presStyleIdx="1" presStyleCnt="3"/>
      <dgm:spPr/>
    </dgm:pt>
    <dgm:pt modelId="{60E31A41-B4B6-4993-8BD5-10DBC235111A}" type="pres">
      <dgm:prSet presAssocID="{614F2D6B-4212-494E-8A52-2831BED3D624}" presName="imagNode" presStyleLbl="fgImgPlace1" presStyleIdx="1" presStyleCnt="3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5000" r="-25000"/>
          </a:stretch>
        </a:blipFill>
      </dgm:spPr>
    </dgm:pt>
    <dgm:pt modelId="{46E91D9C-6AAF-4FDB-A25B-B52325BE5257}" type="pres">
      <dgm:prSet presAssocID="{98521601-A267-4DEF-AFB7-B134BD9EC3AD}" presName="sibTrans" presStyleLbl="sibTrans2D1" presStyleIdx="0" presStyleCnt="0"/>
      <dgm:spPr/>
      <dgm:t>
        <a:bodyPr/>
        <a:lstStyle/>
        <a:p>
          <a:endParaRPr lang="ru-RU"/>
        </a:p>
      </dgm:t>
    </dgm:pt>
    <dgm:pt modelId="{420E374B-D2A5-4986-8406-D0D6D56BF074}" type="pres">
      <dgm:prSet presAssocID="{5548AB50-4B8F-4289-9689-4483ACD0869D}" presName="compNode" presStyleCnt="0"/>
      <dgm:spPr/>
    </dgm:pt>
    <dgm:pt modelId="{D233332A-1B3A-48D6-B986-35CF2A7372E8}" type="pres">
      <dgm:prSet presAssocID="{5548AB50-4B8F-4289-9689-4483ACD0869D}" presName="bkgdShape" presStyleLbl="node1" presStyleIdx="2" presStyleCnt="3"/>
      <dgm:spPr/>
      <dgm:t>
        <a:bodyPr/>
        <a:lstStyle/>
        <a:p>
          <a:endParaRPr lang="ru-RU"/>
        </a:p>
      </dgm:t>
    </dgm:pt>
    <dgm:pt modelId="{17D9E0E9-0DA0-4B8B-9E2D-A5892C8D3476}" type="pres">
      <dgm:prSet presAssocID="{5548AB50-4B8F-4289-9689-4483ACD0869D}" presName="nodeTx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2437ABB-936B-4F0F-9AC4-01C109A6C164}" type="pres">
      <dgm:prSet presAssocID="{5548AB50-4B8F-4289-9689-4483ACD0869D}" presName="invisiNode" presStyleLbl="node1" presStyleIdx="2" presStyleCnt="3"/>
      <dgm:spPr/>
    </dgm:pt>
    <dgm:pt modelId="{062A1955-1397-481E-B611-440B9B4B3448}" type="pres">
      <dgm:prSet presAssocID="{5548AB50-4B8F-4289-9689-4483ACD0869D}" presName="imagNode" presStyleLbl="fgImgPlace1" presStyleIdx="2" presStyleCnt="3"/>
      <dgm:spPr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6000" r="-16000"/>
          </a:stretch>
        </a:blipFill>
      </dgm:spPr>
    </dgm:pt>
  </dgm:ptLst>
  <dgm:cxnLst>
    <dgm:cxn modelId="{48BB1834-1904-4708-82F2-759D0D475A90}" srcId="{614F2D6B-4212-494E-8A52-2831BED3D624}" destId="{44AA555D-9DDD-407B-B84B-750EA02E743C}" srcOrd="0" destOrd="0" parTransId="{A40F0979-1708-42FC-A94B-B4D5826BB628}" sibTransId="{1DED27F6-6FC3-4753-848B-7E61CC87815E}"/>
    <dgm:cxn modelId="{873AEF7F-F2CD-47C7-93A7-BEDE87CBF57D}" srcId="{5548AB50-4B8F-4289-9689-4483ACD0869D}" destId="{01EE0927-0683-4AE2-BF5E-489836B05760}" srcOrd="0" destOrd="0" parTransId="{7AD502BE-BED3-4BB5-A378-040C3FF271B5}" sibTransId="{C680E30E-904B-451E-A486-D36C43827DB8}"/>
    <dgm:cxn modelId="{1BD4FADE-0C45-4B5F-95DA-8506C495A8B3}" srcId="{9FA0631B-9006-4422-B42C-588EA9103B63}" destId="{614F2D6B-4212-494E-8A52-2831BED3D624}" srcOrd="1" destOrd="0" parTransId="{807099C5-2C08-43B9-B753-D459ABE8B6C4}" sibTransId="{98521601-A267-4DEF-AFB7-B134BD9EC3AD}"/>
    <dgm:cxn modelId="{934A7CC1-6E3C-4E7A-8295-31924AA331D5}" type="presOf" srcId="{44AA555D-9DDD-407B-B84B-750EA02E743C}" destId="{58D69D86-2A9E-48E4-8E95-F912D9E267AD}" srcOrd="0" destOrd="1" presId="urn:microsoft.com/office/officeart/2005/8/layout/hList7"/>
    <dgm:cxn modelId="{AFBAD76E-C688-4B72-9EC5-0DBC4BDA2A90}" type="presOf" srcId="{01EE0927-0683-4AE2-BF5E-489836B05760}" destId="{D233332A-1B3A-48D6-B986-35CF2A7372E8}" srcOrd="0" destOrd="1" presId="urn:microsoft.com/office/officeart/2005/8/layout/hList7"/>
    <dgm:cxn modelId="{449DD3B4-95FD-44EA-A35C-A5A9B3305991}" type="presOf" srcId="{614F2D6B-4212-494E-8A52-2831BED3D624}" destId="{5D4CF864-BA61-4BCE-9389-66A45DAFCCAC}" srcOrd="1" destOrd="0" presId="urn:microsoft.com/office/officeart/2005/8/layout/hList7"/>
    <dgm:cxn modelId="{635E4DC8-F7A6-42FA-AC7A-F6AF689A195C}" srcId="{9FA0631B-9006-4422-B42C-588EA9103B63}" destId="{735F97A4-949A-4503-B915-B27C0A17719B}" srcOrd="0" destOrd="0" parTransId="{AD717DC1-0E8E-4C34-AAF9-B897A4658F84}" sibTransId="{87E0A521-DFC4-48B7-B01A-2B7C20907F97}"/>
    <dgm:cxn modelId="{61AA02A2-FB92-4FF1-89AF-32CF0ABC09A4}" type="presOf" srcId="{DE13E8D6-FC2C-411C-A4A3-CDA83DBFA6EB}" destId="{852D3E4F-CBCB-4181-86EC-E67C48CB0C20}" srcOrd="0" destOrd="1" presId="urn:microsoft.com/office/officeart/2005/8/layout/hList7"/>
    <dgm:cxn modelId="{08CE91C3-3A00-4AE2-9658-C8AB2213CB9E}" srcId="{9FA0631B-9006-4422-B42C-588EA9103B63}" destId="{5548AB50-4B8F-4289-9689-4483ACD0869D}" srcOrd="2" destOrd="0" parTransId="{2958F2CE-5823-4853-83BF-52314A8623A7}" sibTransId="{3FA3134D-8866-4E38-A498-EC6FE4712520}"/>
    <dgm:cxn modelId="{C8E0E9CA-F35B-484B-9FF2-9045D74598E3}" type="presOf" srcId="{DE13E8D6-FC2C-411C-A4A3-CDA83DBFA6EB}" destId="{C3A7331E-54D2-4DEF-BFC0-99F8DBB0D4AA}" srcOrd="1" destOrd="1" presId="urn:microsoft.com/office/officeart/2005/8/layout/hList7"/>
    <dgm:cxn modelId="{5607D87E-5EB9-4ADD-ADE5-FF9C56DC88C3}" srcId="{735F97A4-949A-4503-B915-B27C0A17719B}" destId="{DE13E8D6-FC2C-411C-A4A3-CDA83DBFA6EB}" srcOrd="0" destOrd="0" parTransId="{01680E36-CD8E-4773-95AD-E1DEC225C173}" sibTransId="{A692AB01-A04C-473A-ABD3-733701989D0E}"/>
    <dgm:cxn modelId="{014C184C-857B-408D-916D-B467E49F7732}" type="presOf" srcId="{9FA0631B-9006-4422-B42C-588EA9103B63}" destId="{BAC3C17D-C425-4C56-AE98-EE30CECE0A36}" srcOrd="0" destOrd="0" presId="urn:microsoft.com/office/officeart/2005/8/layout/hList7"/>
    <dgm:cxn modelId="{E9104CD6-A266-4CB2-A123-51FA241E5E7C}" type="presOf" srcId="{5548AB50-4B8F-4289-9689-4483ACD0869D}" destId="{17D9E0E9-0DA0-4B8B-9E2D-A5892C8D3476}" srcOrd="1" destOrd="0" presId="urn:microsoft.com/office/officeart/2005/8/layout/hList7"/>
    <dgm:cxn modelId="{CFFC91E8-BD12-41DA-B026-598BCA38502A}" type="presOf" srcId="{735F97A4-949A-4503-B915-B27C0A17719B}" destId="{C3A7331E-54D2-4DEF-BFC0-99F8DBB0D4AA}" srcOrd="1" destOrd="0" presId="urn:microsoft.com/office/officeart/2005/8/layout/hList7"/>
    <dgm:cxn modelId="{D8AA9323-5A23-458A-A1FD-B98BCDEBBD76}" type="presOf" srcId="{98521601-A267-4DEF-AFB7-B134BD9EC3AD}" destId="{46E91D9C-6AAF-4FDB-A25B-B52325BE5257}" srcOrd="0" destOrd="0" presId="urn:microsoft.com/office/officeart/2005/8/layout/hList7"/>
    <dgm:cxn modelId="{D179456B-0AE8-4CDB-B62F-035184CA4163}" type="presOf" srcId="{5548AB50-4B8F-4289-9689-4483ACD0869D}" destId="{D233332A-1B3A-48D6-B986-35CF2A7372E8}" srcOrd="0" destOrd="0" presId="urn:microsoft.com/office/officeart/2005/8/layout/hList7"/>
    <dgm:cxn modelId="{07129D1C-4C89-4D8D-8433-3038E5B5A16B}" type="presOf" srcId="{87E0A521-DFC4-48B7-B01A-2B7C20907F97}" destId="{5263AC20-B264-4C33-BD83-B00970A128F3}" srcOrd="0" destOrd="0" presId="urn:microsoft.com/office/officeart/2005/8/layout/hList7"/>
    <dgm:cxn modelId="{D46A73C8-A15F-461B-B340-31E125652C0E}" type="presOf" srcId="{614F2D6B-4212-494E-8A52-2831BED3D624}" destId="{58D69D86-2A9E-48E4-8E95-F912D9E267AD}" srcOrd="0" destOrd="0" presId="urn:microsoft.com/office/officeart/2005/8/layout/hList7"/>
    <dgm:cxn modelId="{1A73FEF5-0F8A-49AC-9DF4-46575F73CD9C}" type="presOf" srcId="{735F97A4-949A-4503-B915-B27C0A17719B}" destId="{852D3E4F-CBCB-4181-86EC-E67C48CB0C20}" srcOrd="0" destOrd="0" presId="urn:microsoft.com/office/officeart/2005/8/layout/hList7"/>
    <dgm:cxn modelId="{8859A137-8991-4BB0-9366-2FA8C0CE98E3}" type="presOf" srcId="{44AA555D-9DDD-407B-B84B-750EA02E743C}" destId="{5D4CF864-BA61-4BCE-9389-66A45DAFCCAC}" srcOrd="1" destOrd="1" presId="urn:microsoft.com/office/officeart/2005/8/layout/hList7"/>
    <dgm:cxn modelId="{1663F180-EA2F-48A6-9B05-ECD99ADBAC45}" type="presOf" srcId="{01EE0927-0683-4AE2-BF5E-489836B05760}" destId="{17D9E0E9-0DA0-4B8B-9E2D-A5892C8D3476}" srcOrd="1" destOrd="1" presId="urn:microsoft.com/office/officeart/2005/8/layout/hList7"/>
    <dgm:cxn modelId="{D7E5F0EE-AF54-49F9-BD96-F5779E905E0C}" type="presParOf" srcId="{BAC3C17D-C425-4C56-AE98-EE30CECE0A36}" destId="{43F27ACA-CD92-4264-823F-AB24BF9EAE68}" srcOrd="0" destOrd="0" presId="urn:microsoft.com/office/officeart/2005/8/layout/hList7"/>
    <dgm:cxn modelId="{2FF6D18D-E6EF-4006-BAB8-5250D7C90DF8}" type="presParOf" srcId="{BAC3C17D-C425-4C56-AE98-EE30CECE0A36}" destId="{6DD887D3-0277-4779-B09F-A1FD2BBBD9CA}" srcOrd="1" destOrd="0" presId="urn:microsoft.com/office/officeart/2005/8/layout/hList7"/>
    <dgm:cxn modelId="{C8750CC1-4E36-433D-8B52-AE07C639D817}" type="presParOf" srcId="{6DD887D3-0277-4779-B09F-A1FD2BBBD9CA}" destId="{90652A9B-8A6C-457A-9F68-3C85144045DE}" srcOrd="0" destOrd="0" presId="urn:microsoft.com/office/officeart/2005/8/layout/hList7"/>
    <dgm:cxn modelId="{4119181F-97D5-4C26-B322-20090CDD4DD5}" type="presParOf" srcId="{90652A9B-8A6C-457A-9F68-3C85144045DE}" destId="{852D3E4F-CBCB-4181-86EC-E67C48CB0C20}" srcOrd="0" destOrd="0" presId="urn:microsoft.com/office/officeart/2005/8/layout/hList7"/>
    <dgm:cxn modelId="{5ECD8A4B-E145-4555-B1C9-9E9FBF8A4E49}" type="presParOf" srcId="{90652A9B-8A6C-457A-9F68-3C85144045DE}" destId="{C3A7331E-54D2-4DEF-BFC0-99F8DBB0D4AA}" srcOrd="1" destOrd="0" presId="urn:microsoft.com/office/officeart/2005/8/layout/hList7"/>
    <dgm:cxn modelId="{BF3D91C2-E6C1-44D8-8EFC-D1317E3B68EB}" type="presParOf" srcId="{90652A9B-8A6C-457A-9F68-3C85144045DE}" destId="{BF312006-DA25-49F1-9008-B3FD20426002}" srcOrd="2" destOrd="0" presId="urn:microsoft.com/office/officeart/2005/8/layout/hList7"/>
    <dgm:cxn modelId="{454EC92C-044B-4E7D-8B84-29AE20E482F2}" type="presParOf" srcId="{90652A9B-8A6C-457A-9F68-3C85144045DE}" destId="{933BB0E5-33D9-44E5-BA86-5C5E11730BCE}" srcOrd="3" destOrd="0" presId="urn:microsoft.com/office/officeart/2005/8/layout/hList7"/>
    <dgm:cxn modelId="{49DE17AD-EC0C-4833-934E-3D04018036CE}" type="presParOf" srcId="{6DD887D3-0277-4779-B09F-A1FD2BBBD9CA}" destId="{5263AC20-B264-4C33-BD83-B00970A128F3}" srcOrd="1" destOrd="0" presId="urn:microsoft.com/office/officeart/2005/8/layout/hList7"/>
    <dgm:cxn modelId="{A3410A74-9558-4C29-87E0-75B56D0A2272}" type="presParOf" srcId="{6DD887D3-0277-4779-B09F-A1FD2BBBD9CA}" destId="{C9EC9B1E-CE42-4473-873F-5AE18CC84259}" srcOrd="2" destOrd="0" presId="urn:microsoft.com/office/officeart/2005/8/layout/hList7"/>
    <dgm:cxn modelId="{2AB4EDB2-570A-4531-945B-FD5FA5E6FA1E}" type="presParOf" srcId="{C9EC9B1E-CE42-4473-873F-5AE18CC84259}" destId="{58D69D86-2A9E-48E4-8E95-F912D9E267AD}" srcOrd="0" destOrd="0" presId="urn:microsoft.com/office/officeart/2005/8/layout/hList7"/>
    <dgm:cxn modelId="{BE89CD05-559F-4CA3-973C-213C876190B0}" type="presParOf" srcId="{C9EC9B1E-CE42-4473-873F-5AE18CC84259}" destId="{5D4CF864-BA61-4BCE-9389-66A45DAFCCAC}" srcOrd="1" destOrd="0" presId="urn:microsoft.com/office/officeart/2005/8/layout/hList7"/>
    <dgm:cxn modelId="{B1AA5C55-C424-448D-B922-EDE6A853CD5D}" type="presParOf" srcId="{C9EC9B1E-CE42-4473-873F-5AE18CC84259}" destId="{7DF24DD7-FA14-4A3C-9AA5-5CD1C11EB7D3}" srcOrd="2" destOrd="0" presId="urn:microsoft.com/office/officeart/2005/8/layout/hList7"/>
    <dgm:cxn modelId="{51BCF555-2082-4E12-9952-6C1F0F105946}" type="presParOf" srcId="{C9EC9B1E-CE42-4473-873F-5AE18CC84259}" destId="{60E31A41-B4B6-4993-8BD5-10DBC235111A}" srcOrd="3" destOrd="0" presId="urn:microsoft.com/office/officeart/2005/8/layout/hList7"/>
    <dgm:cxn modelId="{E6642113-ADB1-4196-B94C-5ECE3B674BB5}" type="presParOf" srcId="{6DD887D3-0277-4779-B09F-A1FD2BBBD9CA}" destId="{46E91D9C-6AAF-4FDB-A25B-B52325BE5257}" srcOrd="3" destOrd="0" presId="urn:microsoft.com/office/officeart/2005/8/layout/hList7"/>
    <dgm:cxn modelId="{F73699FC-D995-4788-A404-57E6016EA5B3}" type="presParOf" srcId="{6DD887D3-0277-4779-B09F-A1FD2BBBD9CA}" destId="{420E374B-D2A5-4986-8406-D0D6D56BF074}" srcOrd="4" destOrd="0" presId="urn:microsoft.com/office/officeart/2005/8/layout/hList7"/>
    <dgm:cxn modelId="{8460D530-2982-4B96-B678-14220FFD9214}" type="presParOf" srcId="{420E374B-D2A5-4986-8406-D0D6D56BF074}" destId="{D233332A-1B3A-48D6-B986-35CF2A7372E8}" srcOrd="0" destOrd="0" presId="urn:microsoft.com/office/officeart/2005/8/layout/hList7"/>
    <dgm:cxn modelId="{AD824463-232B-447C-AA90-9550D6E833D6}" type="presParOf" srcId="{420E374B-D2A5-4986-8406-D0D6D56BF074}" destId="{17D9E0E9-0DA0-4B8B-9E2D-A5892C8D3476}" srcOrd="1" destOrd="0" presId="urn:microsoft.com/office/officeart/2005/8/layout/hList7"/>
    <dgm:cxn modelId="{33FFF914-BF14-44E3-9A1D-8EA4FCA750B6}" type="presParOf" srcId="{420E374B-D2A5-4986-8406-D0D6D56BF074}" destId="{B2437ABB-936B-4F0F-9AC4-01C109A6C164}" srcOrd="2" destOrd="0" presId="urn:microsoft.com/office/officeart/2005/8/layout/hList7"/>
    <dgm:cxn modelId="{9BFDE668-FE6A-4DBF-9A12-5C1C9658DDBD}" type="presParOf" srcId="{420E374B-D2A5-4986-8406-D0D6D56BF074}" destId="{062A1955-1397-481E-B611-440B9B4B3448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9FA0631B-9006-4422-B42C-588EA9103B63}" type="doc">
      <dgm:prSet loTypeId="urn:microsoft.com/office/officeart/2005/8/layout/hProcess6" loCatId="process" qsTypeId="urn:microsoft.com/office/officeart/2005/8/quickstyle/simple1" qsCatId="simple" csTypeId="urn:microsoft.com/office/officeart/2005/8/colors/accent1_2" csCatId="accent1" phldr="1"/>
      <dgm:spPr/>
    </dgm:pt>
    <dgm:pt modelId="{735F97A4-949A-4503-B915-B27C0A17719B}">
      <dgm:prSet phldrT="[Текст]" custT="1"/>
      <dgm:spPr/>
      <dgm:t>
        <a:bodyPr/>
        <a:lstStyle/>
        <a:p>
          <a:r>
            <a:rPr lang="kk-KZ" sz="4800" b="1" dirty="0">
              <a:latin typeface="Times New Roman" panose="02020603050405020304" pitchFamily="18" charset="0"/>
              <a:cs typeface="Times New Roman" panose="02020603050405020304" pitchFamily="18" charset="0"/>
            </a:rPr>
            <a:t>22</a:t>
          </a:r>
          <a:endParaRPr lang="ru-RU" sz="4800" b="1" dirty="0"/>
        </a:p>
      </dgm:t>
    </dgm:pt>
    <dgm:pt modelId="{AD717DC1-0E8E-4C34-AAF9-B897A4658F84}" type="parTrans" cxnId="{635E4DC8-F7A6-42FA-AC7A-F6AF689A195C}">
      <dgm:prSet/>
      <dgm:spPr/>
      <dgm:t>
        <a:bodyPr/>
        <a:lstStyle/>
        <a:p>
          <a:endParaRPr lang="ru-RU" sz="2800"/>
        </a:p>
      </dgm:t>
    </dgm:pt>
    <dgm:pt modelId="{87E0A521-DFC4-48B7-B01A-2B7C20907F97}" type="sibTrans" cxnId="{635E4DC8-F7A6-42FA-AC7A-F6AF689A195C}">
      <dgm:prSet custT="1"/>
      <dgm:spPr/>
      <dgm:t>
        <a:bodyPr/>
        <a:lstStyle/>
        <a:p>
          <a:endParaRPr lang="ru-RU" sz="3200"/>
        </a:p>
      </dgm:t>
    </dgm:pt>
    <dgm:pt modelId="{614F2D6B-4212-494E-8A52-2831BED3D624}">
      <dgm:prSet phldrT="[Текст]" custT="1"/>
      <dgm:spPr/>
      <dgm:t>
        <a:bodyPr/>
        <a:lstStyle/>
        <a:p>
          <a:r>
            <a:rPr lang="ru-RU" sz="4800" b="1" dirty="0"/>
            <a:t>12</a:t>
          </a:r>
        </a:p>
      </dgm:t>
    </dgm:pt>
    <dgm:pt modelId="{807099C5-2C08-43B9-B753-D459ABE8B6C4}" type="parTrans" cxnId="{1BD4FADE-0C45-4B5F-95DA-8506C495A8B3}">
      <dgm:prSet/>
      <dgm:spPr/>
      <dgm:t>
        <a:bodyPr/>
        <a:lstStyle/>
        <a:p>
          <a:endParaRPr lang="ru-RU" sz="2800"/>
        </a:p>
      </dgm:t>
    </dgm:pt>
    <dgm:pt modelId="{98521601-A267-4DEF-AFB7-B134BD9EC3AD}" type="sibTrans" cxnId="{1BD4FADE-0C45-4B5F-95DA-8506C495A8B3}">
      <dgm:prSet custT="1"/>
      <dgm:spPr/>
      <dgm:t>
        <a:bodyPr/>
        <a:lstStyle/>
        <a:p>
          <a:endParaRPr lang="ru-RU" sz="3200"/>
        </a:p>
      </dgm:t>
    </dgm:pt>
    <dgm:pt modelId="{5548AB50-4B8F-4289-9689-4483ACD0869D}">
      <dgm:prSet phldrT="[Текст]" custT="1"/>
      <dgm:spPr/>
      <dgm:t>
        <a:bodyPr/>
        <a:lstStyle/>
        <a:p>
          <a:r>
            <a:rPr lang="kk-KZ" sz="4800" b="1" dirty="0"/>
            <a:t>6</a:t>
          </a:r>
          <a:endParaRPr lang="ru-RU" sz="4800" b="1" dirty="0"/>
        </a:p>
      </dgm:t>
    </dgm:pt>
    <dgm:pt modelId="{2958F2CE-5823-4853-83BF-52314A8623A7}" type="parTrans" cxnId="{08CE91C3-3A00-4AE2-9658-C8AB2213CB9E}">
      <dgm:prSet/>
      <dgm:spPr/>
      <dgm:t>
        <a:bodyPr/>
        <a:lstStyle/>
        <a:p>
          <a:endParaRPr lang="ru-RU" sz="2800"/>
        </a:p>
      </dgm:t>
    </dgm:pt>
    <dgm:pt modelId="{3FA3134D-8866-4E38-A498-EC6FE4712520}" type="sibTrans" cxnId="{08CE91C3-3A00-4AE2-9658-C8AB2213CB9E}">
      <dgm:prSet/>
      <dgm:spPr/>
      <dgm:t>
        <a:bodyPr/>
        <a:lstStyle/>
        <a:p>
          <a:endParaRPr lang="ru-RU" sz="2800"/>
        </a:p>
      </dgm:t>
    </dgm:pt>
    <dgm:pt modelId="{01EE0927-0683-4AE2-BF5E-489836B05760}">
      <dgm:prSet/>
      <dgm:spPr/>
      <dgm:t>
        <a:bodyPr/>
        <a:lstStyle/>
        <a:p>
          <a:r>
            <a:rPr lang="kk-KZ" dirty="0">
              <a:latin typeface="Times New Roman" panose="02020603050405020304" pitchFamily="18" charset="0"/>
              <a:cs typeface="Times New Roman" panose="02020603050405020304" pitchFamily="18" charset="0"/>
            </a:rPr>
            <a:t>Өз мамандығы бойын</a:t>
          </a:r>
          <a:endParaRPr lang="ru-RU" dirty="0"/>
        </a:p>
      </dgm:t>
    </dgm:pt>
    <dgm:pt modelId="{7AD502BE-BED3-4BB5-A378-040C3FF271B5}" type="parTrans" cxnId="{873AEF7F-F2CD-47C7-93A7-BEDE87CBF57D}">
      <dgm:prSet/>
      <dgm:spPr/>
      <dgm:t>
        <a:bodyPr/>
        <a:lstStyle/>
        <a:p>
          <a:endParaRPr lang="ru-RU"/>
        </a:p>
      </dgm:t>
    </dgm:pt>
    <dgm:pt modelId="{C680E30E-904B-451E-A486-D36C43827DB8}" type="sibTrans" cxnId="{873AEF7F-F2CD-47C7-93A7-BEDE87CBF57D}">
      <dgm:prSet/>
      <dgm:spPr/>
      <dgm:t>
        <a:bodyPr/>
        <a:lstStyle/>
        <a:p>
          <a:endParaRPr lang="ru-RU"/>
        </a:p>
      </dgm:t>
    </dgm:pt>
    <dgm:pt modelId="{44AA555D-9DDD-407B-B84B-750EA02E743C}">
      <dgm:prSet/>
      <dgm:spPr/>
      <dgm:t>
        <a:bodyPr/>
        <a:lstStyle/>
        <a:p>
          <a:r>
            <a:rPr lang="kk-KZ" dirty="0">
              <a:latin typeface="Times New Roman" panose="02020603050405020304" pitchFamily="18" charset="0"/>
              <a:cs typeface="Times New Roman" panose="02020603050405020304" pitchFamily="18" charset="0"/>
            </a:rPr>
            <a:t>Жұмысқа орналасты</a:t>
          </a:r>
          <a:endParaRPr lang="ru-RU" dirty="0"/>
        </a:p>
      </dgm:t>
    </dgm:pt>
    <dgm:pt modelId="{A40F0979-1708-42FC-A94B-B4D5826BB628}" type="parTrans" cxnId="{48BB1834-1904-4708-82F2-759D0D475A90}">
      <dgm:prSet/>
      <dgm:spPr/>
      <dgm:t>
        <a:bodyPr/>
        <a:lstStyle/>
        <a:p>
          <a:endParaRPr lang="ru-RU"/>
        </a:p>
      </dgm:t>
    </dgm:pt>
    <dgm:pt modelId="{1DED27F6-6FC3-4753-848B-7E61CC87815E}" type="sibTrans" cxnId="{48BB1834-1904-4708-82F2-759D0D475A90}">
      <dgm:prSet/>
      <dgm:spPr/>
      <dgm:t>
        <a:bodyPr/>
        <a:lstStyle/>
        <a:p>
          <a:endParaRPr lang="ru-RU"/>
        </a:p>
      </dgm:t>
    </dgm:pt>
    <dgm:pt modelId="{DE13E8D6-FC2C-411C-A4A3-CDA83DBFA6EB}">
      <dgm:prSet/>
      <dgm:spPr/>
      <dgm:t>
        <a:bodyPr/>
        <a:lstStyle/>
        <a:p>
          <a:r>
            <a:rPr lang="kk-KZ" dirty="0">
              <a:latin typeface="Times New Roman" panose="02020603050405020304" pitchFamily="18" charset="0"/>
              <a:cs typeface="Times New Roman" panose="02020603050405020304" pitchFamily="18" charset="0"/>
            </a:rPr>
            <a:t>Барлығы</a:t>
          </a:r>
          <a:endParaRPr lang="ru-RU" dirty="0"/>
        </a:p>
      </dgm:t>
    </dgm:pt>
    <dgm:pt modelId="{01680E36-CD8E-4773-95AD-E1DEC225C173}" type="parTrans" cxnId="{5607D87E-5EB9-4ADD-ADE5-FF9C56DC88C3}">
      <dgm:prSet/>
      <dgm:spPr/>
      <dgm:t>
        <a:bodyPr/>
        <a:lstStyle/>
        <a:p>
          <a:endParaRPr lang="ru-RU"/>
        </a:p>
      </dgm:t>
    </dgm:pt>
    <dgm:pt modelId="{A692AB01-A04C-473A-ABD3-733701989D0E}" type="sibTrans" cxnId="{5607D87E-5EB9-4ADD-ADE5-FF9C56DC88C3}">
      <dgm:prSet/>
      <dgm:spPr/>
      <dgm:t>
        <a:bodyPr/>
        <a:lstStyle/>
        <a:p>
          <a:endParaRPr lang="ru-RU"/>
        </a:p>
      </dgm:t>
    </dgm:pt>
    <dgm:pt modelId="{2739B1FC-53E1-4639-9EDD-02F26C1E6645}" type="pres">
      <dgm:prSet presAssocID="{9FA0631B-9006-4422-B42C-588EA9103B63}" presName="theList" presStyleCnt="0">
        <dgm:presLayoutVars>
          <dgm:dir/>
          <dgm:animLvl val="lvl"/>
          <dgm:resizeHandles val="exact"/>
        </dgm:presLayoutVars>
      </dgm:prSet>
      <dgm:spPr/>
    </dgm:pt>
    <dgm:pt modelId="{C30ADD68-2036-4F24-89AE-073F5F2CB5FB}" type="pres">
      <dgm:prSet presAssocID="{735F97A4-949A-4503-B915-B27C0A17719B}" presName="compNode" presStyleCnt="0"/>
      <dgm:spPr/>
    </dgm:pt>
    <dgm:pt modelId="{27D8EC99-AC6B-41E7-A862-E99066F5E214}" type="pres">
      <dgm:prSet presAssocID="{735F97A4-949A-4503-B915-B27C0A17719B}" presName="noGeometry" presStyleCnt="0"/>
      <dgm:spPr/>
    </dgm:pt>
    <dgm:pt modelId="{117E4239-0D5B-41DA-8722-EBF3FD675B4F}" type="pres">
      <dgm:prSet presAssocID="{735F97A4-949A-4503-B915-B27C0A17719B}" presName="childTextVisible" presStyleLbl="bg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EC7E7D7-E49D-40EB-BFD5-F666959B409B}" type="pres">
      <dgm:prSet presAssocID="{735F97A4-949A-4503-B915-B27C0A17719B}" presName="childTextHidden" presStyleLbl="bgAccFollowNode1" presStyleIdx="0" presStyleCnt="3"/>
      <dgm:spPr/>
      <dgm:t>
        <a:bodyPr/>
        <a:lstStyle/>
        <a:p>
          <a:endParaRPr lang="ru-RU"/>
        </a:p>
      </dgm:t>
    </dgm:pt>
    <dgm:pt modelId="{DE2EC02C-9F98-4553-87B8-5C9C4E354826}" type="pres">
      <dgm:prSet presAssocID="{735F97A4-949A-4503-B915-B27C0A17719B}" presName="parentText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88ED17F-2AA7-4C5F-A832-0D4309F4778C}" type="pres">
      <dgm:prSet presAssocID="{735F97A4-949A-4503-B915-B27C0A17719B}" presName="aSpace" presStyleCnt="0"/>
      <dgm:spPr/>
    </dgm:pt>
    <dgm:pt modelId="{C59EA62D-939F-4267-ACCA-7BD3C539970D}" type="pres">
      <dgm:prSet presAssocID="{614F2D6B-4212-494E-8A52-2831BED3D624}" presName="compNode" presStyleCnt="0"/>
      <dgm:spPr/>
    </dgm:pt>
    <dgm:pt modelId="{9432624C-8938-4FF3-AC88-FEC354EB32BA}" type="pres">
      <dgm:prSet presAssocID="{614F2D6B-4212-494E-8A52-2831BED3D624}" presName="noGeometry" presStyleCnt="0"/>
      <dgm:spPr/>
    </dgm:pt>
    <dgm:pt modelId="{7D2D739F-19BB-4A6C-B889-C3C72DE0F8D2}" type="pres">
      <dgm:prSet presAssocID="{614F2D6B-4212-494E-8A52-2831BED3D624}" presName="childTextVisible" presStyleLbl="bg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CB7D798-0F34-4A7D-8A2B-3584C4211067}" type="pres">
      <dgm:prSet presAssocID="{614F2D6B-4212-494E-8A52-2831BED3D624}" presName="childTextHidden" presStyleLbl="bgAccFollowNode1" presStyleIdx="1" presStyleCnt="3"/>
      <dgm:spPr/>
      <dgm:t>
        <a:bodyPr/>
        <a:lstStyle/>
        <a:p>
          <a:endParaRPr lang="ru-RU"/>
        </a:p>
      </dgm:t>
    </dgm:pt>
    <dgm:pt modelId="{9169E1F1-DE20-45B7-B18A-3BE8D9238B5D}" type="pres">
      <dgm:prSet presAssocID="{614F2D6B-4212-494E-8A52-2831BED3D624}" presName="parentText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426F9F9-A14F-42A6-8A3F-3BEC9948F87F}" type="pres">
      <dgm:prSet presAssocID="{614F2D6B-4212-494E-8A52-2831BED3D624}" presName="aSpace" presStyleCnt="0"/>
      <dgm:spPr/>
    </dgm:pt>
    <dgm:pt modelId="{4DA41D03-25AD-46B1-8DC9-9EE8B40A3CD2}" type="pres">
      <dgm:prSet presAssocID="{5548AB50-4B8F-4289-9689-4483ACD0869D}" presName="compNode" presStyleCnt="0"/>
      <dgm:spPr/>
    </dgm:pt>
    <dgm:pt modelId="{27951982-F3BE-4F97-93B8-D944B453661B}" type="pres">
      <dgm:prSet presAssocID="{5548AB50-4B8F-4289-9689-4483ACD0869D}" presName="noGeometry" presStyleCnt="0"/>
      <dgm:spPr/>
    </dgm:pt>
    <dgm:pt modelId="{37771B05-17FC-4651-A892-6CD94D37BD5A}" type="pres">
      <dgm:prSet presAssocID="{5548AB50-4B8F-4289-9689-4483ACD0869D}" presName="childTextVisible" presStyleLbl="bg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7346D30-8CF3-4B51-B017-53D364F416A5}" type="pres">
      <dgm:prSet presAssocID="{5548AB50-4B8F-4289-9689-4483ACD0869D}" presName="childTextHidden" presStyleLbl="bgAccFollowNode1" presStyleIdx="2" presStyleCnt="3"/>
      <dgm:spPr/>
      <dgm:t>
        <a:bodyPr/>
        <a:lstStyle/>
        <a:p>
          <a:endParaRPr lang="ru-RU"/>
        </a:p>
      </dgm:t>
    </dgm:pt>
    <dgm:pt modelId="{8DA54D49-5A2A-47A0-9C54-D26BD0444EEE}" type="pres">
      <dgm:prSet presAssocID="{5548AB50-4B8F-4289-9689-4483ACD0869D}" presName="parentText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B96F25E-A67F-43D8-BD3B-0A15AEA0AB47}" type="presOf" srcId="{01EE0927-0683-4AE2-BF5E-489836B05760}" destId="{17346D30-8CF3-4B51-B017-53D364F416A5}" srcOrd="1" destOrd="0" presId="urn:microsoft.com/office/officeart/2005/8/layout/hProcess6"/>
    <dgm:cxn modelId="{83F0CBED-F258-478D-B2B2-3E25DF41DE0D}" type="presOf" srcId="{DE13E8D6-FC2C-411C-A4A3-CDA83DBFA6EB}" destId="{0EC7E7D7-E49D-40EB-BFD5-F666959B409B}" srcOrd="1" destOrd="0" presId="urn:microsoft.com/office/officeart/2005/8/layout/hProcess6"/>
    <dgm:cxn modelId="{48BB1834-1904-4708-82F2-759D0D475A90}" srcId="{614F2D6B-4212-494E-8A52-2831BED3D624}" destId="{44AA555D-9DDD-407B-B84B-750EA02E743C}" srcOrd="0" destOrd="0" parTransId="{A40F0979-1708-42FC-A94B-B4D5826BB628}" sibTransId="{1DED27F6-6FC3-4753-848B-7E61CC87815E}"/>
    <dgm:cxn modelId="{873AEF7F-F2CD-47C7-93A7-BEDE87CBF57D}" srcId="{5548AB50-4B8F-4289-9689-4483ACD0869D}" destId="{01EE0927-0683-4AE2-BF5E-489836B05760}" srcOrd="0" destOrd="0" parTransId="{7AD502BE-BED3-4BB5-A378-040C3FF271B5}" sibTransId="{C680E30E-904B-451E-A486-D36C43827DB8}"/>
    <dgm:cxn modelId="{22C0072A-A713-4E66-910F-7672CF3D090D}" type="presOf" srcId="{9FA0631B-9006-4422-B42C-588EA9103B63}" destId="{2739B1FC-53E1-4639-9EDD-02F26C1E6645}" srcOrd="0" destOrd="0" presId="urn:microsoft.com/office/officeart/2005/8/layout/hProcess6"/>
    <dgm:cxn modelId="{1BD4FADE-0C45-4B5F-95DA-8506C495A8B3}" srcId="{9FA0631B-9006-4422-B42C-588EA9103B63}" destId="{614F2D6B-4212-494E-8A52-2831BED3D624}" srcOrd="1" destOrd="0" parTransId="{807099C5-2C08-43B9-B753-D459ABE8B6C4}" sibTransId="{98521601-A267-4DEF-AFB7-B134BD9EC3AD}"/>
    <dgm:cxn modelId="{D544795E-9FC5-4BE5-8874-96E528683FB2}" type="presOf" srcId="{44AA555D-9DDD-407B-B84B-750EA02E743C}" destId="{7D2D739F-19BB-4A6C-B889-C3C72DE0F8D2}" srcOrd="0" destOrd="0" presId="urn:microsoft.com/office/officeart/2005/8/layout/hProcess6"/>
    <dgm:cxn modelId="{CA268496-F5C4-4BE5-A00B-0C993B0E46AD}" type="presOf" srcId="{5548AB50-4B8F-4289-9689-4483ACD0869D}" destId="{8DA54D49-5A2A-47A0-9C54-D26BD0444EEE}" srcOrd="0" destOrd="0" presId="urn:microsoft.com/office/officeart/2005/8/layout/hProcess6"/>
    <dgm:cxn modelId="{2A5CA711-15A7-4201-B4C5-2B5192FD57F9}" type="presOf" srcId="{614F2D6B-4212-494E-8A52-2831BED3D624}" destId="{9169E1F1-DE20-45B7-B18A-3BE8D9238B5D}" srcOrd="0" destOrd="0" presId="urn:microsoft.com/office/officeart/2005/8/layout/hProcess6"/>
    <dgm:cxn modelId="{635E4DC8-F7A6-42FA-AC7A-F6AF689A195C}" srcId="{9FA0631B-9006-4422-B42C-588EA9103B63}" destId="{735F97A4-949A-4503-B915-B27C0A17719B}" srcOrd="0" destOrd="0" parTransId="{AD717DC1-0E8E-4C34-AAF9-B897A4658F84}" sibTransId="{87E0A521-DFC4-48B7-B01A-2B7C20907F97}"/>
    <dgm:cxn modelId="{08CE91C3-3A00-4AE2-9658-C8AB2213CB9E}" srcId="{9FA0631B-9006-4422-B42C-588EA9103B63}" destId="{5548AB50-4B8F-4289-9689-4483ACD0869D}" srcOrd="2" destOrd="0" parTransId="{2958F2CE-5823-4853-83BF-52314A8623A7}" sibTransId="{3FA3134D-8866-4E38-A498-EC6FE4712520}"/>
    <dgm:cxn modelId="{987FE673-3E5C-4204-8AD3-CD07D4CFD1D0}" type="presOf" srcId="{44AA555D-9DDD-407B-B84B-750EA02E743C}" destId="{0CB7D798-0F34-4A7D-8A2B-3584C4211067}" srcOrd="1" destOrd="0" presId="urn:microsoft.com/office/officeart/2005/8/layout/hProcess6"/>
    <dgm:cxn modelId="{5607D87E-5EB9-4ADD-ADE5-FF9C56DC88C3}" srcId="{735F97A4-949A-4503-B915-B27C0A17719B}" destId="{DE13E8D6-FC2C-411C-A4A3-CDA83DBFA6EB}" srcOrd="0" destOrd="0" parTransId="{01680E36-CD8E-4773-95AD-E1DEC225C173}" sibTransId="{A692AB01-A04C-473A-ABD3-733701989D0E}"/>
    <dgm:cxn modelId="{38667051-665A-4F69-8771-FC5B9C1F2551}" type="presOf" srcId="{01EE0927-0683-4AE2-BF5E-489836B05760}" destId="{37771B05-17FC-4651-A892-6CD94D37BD5A}" srcOrd="0" destOrd="0" presId="urn:microsoft.com/office/officeart/2005/8/layout/hProcess6"/>
    <dgm:cxn modelId="{ADA872F1-6454-4F7E-BC5A-F095245943E8}" type="presOf" srcId="{DE13E8D6-FC2C-411C-A4A3-CDA83DBFA6EB}" destId="{117E4239-0D5B-41DA-8722-EBF3FD675B4F}" srcOrd="0" destOrd="0" presId="urn:microsoft.com/office/officeart/2005/8/layout/hProcess6"/>
    <dgm:cxn modelId="{1D204D29-45D3-45C9-9536-7F230BC6781D}" type="presOf" srcId="{735F97A4-949A-4503-B915-B27C0A17719B}" destId="{DE2EC02C-9F98-4553-87B8-5C9C4E354826}" srcOrd="0" destOrd="0" presId="urn:microsoft.com/office/officeart/2005/8/layout/hProcess6"/>
    <dgm:cxn modelId="{1A7382C4-F0FF-4B01-89B9-EA689C74F4EB}" type="presParOf" srcId="{2739B1FC-53E1-4639-9EDD-02F26C1E6645}" destId="{C30ADD68-2036-4F24-89AE-073F5F2CB5FB}" srcOrd="0" destOrd="0" presId="urn:microsoft.com/office/officeart/2005/8/layout/hProcess6"/>
    <dgm:cxn modelId="{9935F22C-668E-4C31-9D2C-58DD57D34EB4}" type="presParOf" srcId="{C30ADD68-2036-4F24-89AE-073F5F2CB5FB}" destId="{27D8EC99-AC6B-41E7-A862-E99066F5E214}" srcOrd="0" destOrd="0" presId="urn:microsoft.com/office/officeart/2005/8/layout/hProcess6"/>
    <dgm:cxn modelId="{2D918FF0-0117-4413-AF9A-B3059CB8F2E8}" type="presParOf" srcId="{C30ADD68-2036-4F24-89AE-073F5F2CB5FB}" destId="{117E4239-0D5B-41DA-8722-EBF3FD675B4F}" srcOrd="1" destOrd="0" presId="urn:microsoft.com/office/officeart/2005/8/layout/hProcess6"/>
    <dgm:cxn modelId="{854F02DF-D696-414A-A7BE-0378085A4745}" type="presParOf" srcId="{C30ADD68-2036-4F24-89AE-073F5F2CB5FB}" destId="{0EC7E7D7-E49D-40EB-BFD5-F666959B409B}" srcOrd="2" destOrd="0" presId="urn:microsoft.com/office/officeart/2005/8/layout/hProcess6"/>
    <dgm:cxn modelId="{3804209F-8843-4390-9E14-BD5AB15DCAA0}" type="presParOf" srcId="{C30ADD68-2036-4F24-89AE-073F5F2CB5FB}" destId="{DE2EC02C-9F98-4553-87B8-5C9C4E354826}" srcOrd="3" destOrd="0" presId="urn:microsoft.com/office/officeart/2005/8/layout/hProcess6"/>
    <dgm:cxn modelId="{CD18569D-5EBE-4EE4-A0DA-C0D1DCB5F0E3}" type="presParOf" srcId="{2739B1FC-53E1-4639-9EDD-02F26C1E6645}" destId="{488ED17F-2AA7-4C5F-A832-0D4309F4778C}" srcOrd="1" destOrd="0" presId="urn:microsoft.com/office/officeart/2005/8/layout/hProcess6"/>
    <dgm:cxn modelId="{0ABFF57B-FCFE-4197-A2A4-4AF8334737F0}" type="presParOf" srcId="{2739B1FC-53E1-4639-9EDD-02F26C1E6645}" destId="{C59EA62D-939F-4267-ACCA-7BD3C539970D}" srcOrd="2" destOrd="0" presId="urn:microsoft.com/office/officeart/2005/8/layout/hProcess6"/>
    <dgm:cxn modelId="{5534233B-43FE-4183-8B4E-8FAA170BCAE6}" type="presParOf" srcId="{C59EA62D-939F-4267-ACCA-7BD3C539970D}" destId="{9432624C-8938-4FF3-AC88-FEC354EB32BA}" srcOrd="0" destOrd="0" presId="urn:microsoft.com/office/officeart/2005/8/layout/hProcess6"/>
    <dgm:cxn modelId="{F8BB8781-CBD0-4AF8-AA74-E634A73DF44B}" type="presParOf" srcId="{C59EA62D-939F-4267-ACCA-7BD3C539970D}" destId="{7D2D739F-19BB-4A6C-B889-C3C72DE0F8D2}" srcOrd="1" destOrd="0" presId="urn:microsoft.com/office/officeart/2005/8/layout/hProcess6"/>
    <dgm:cxn modelId="{0EF6900B-2250-43A1-B728-BF2E4F162E23}" type="presParOf" srcId="{C59EA62D-939F-4267-ACCA-7BD3C539970D}" destId="{0CB7D798-0F34-4A7D-8A2B-3584C4211067}" srcOrd="2" destOrd="0" presId="urn:microsoft.com/office/officeart/2005/8/layout/hProcess6"/>
    <dgm:cxn modelId="{5019FAB3-13FF-4719-B467-DD7D7AEA1169}" type="presParOf" srcId="{C59EA62D-939F-4267-ACCA-7BD3C539970D}" destId="{9169E1F1-DE20-45B7-B18A-3BE8D9238B5D}" srcOrd="3" destOrd="0" presId="urn:microsoft.com/office/officeart/2005/8/layout/hProcess6"/>
    <dgm:cxn modelId="{8E25651A-D478-4719-9737-72F24F662928}" type="presParOf" srcId="{2739B1FC-53E1-4639-9EDD-02F26C1E6645}" destId="{9426F9F9-A14F-42A6-8A3F-3BEC9948F87F}" srcOrd="3" destOrd="0" presId="urn:microsoft.com/office/officeart/2005/8/layout/hProcess6"/>
    <dgm:cxn modelId="{4E8B9326-EBAC-4FC6-B7EE-F81DA7F2C407}" type="presParOf" srcId="{2739B1FC-53E1-4639-9EDD-02F26C1E6645}" destId="{4DA41D03-25AD-46B1-8DC9-9EE8B40A3CD2}" srcOrd="4" destOrd="0" presId="urn:microsoft.com/office/officeart/2005/8/layout/hProcess6"/>
    <dgm:cxn modelId="{2D9CCA52-9202-4F09-9ED3-C236BFE61A98}" type="presParOf" srcId="{4DA41D03-25AD-46B1-8DC9-9EE8B40A3CD2}" destId="{27951982-F3BE-4F97-93B8-D944B453661B}" srcOrd="0" destOrd="0" presId="urn:microsoft.com/office/officeart/2005/8/layout/hProcess6"/>
    <dgm:cxn modelId="{BEFD3A6C-842A-4211-AB6F-657A52A9A57C}" type="presParOf" srcId="{4DA41D03-25AD-46B1-8DC9-9EE8B40A3CD2}" destId="{37771B05-17FC-4651-A892-6CD94D37BD5A}" srcOrd="1" destOrd="0" presId="urn:microsoft.com/office/officeart/2005/8/layout/hProcess6"/>
    <dgm:cxn modelId="{C2727C2E-0739-414D-B6E4-20B703F08841}" type="presParOf" srcId="{4DA41D03-25AD-46B1-8DC9-9EE8B40A3CD2}" destId="{17346D30-8CF3-4B51-B017-53D364F416A5}" srcOrd="2" destOrd="0" presId="urn:microsoft.com/office/officeart/2005/8/layout/hProcess6"/>
    <dgm:cxn modelId="{14E7E8EC-AFE9-4DD0-B3D6-E87B6D889F09}" type="presParOf" srcId="{4DA41D03-25AD-46B1-8DC9-9EE8B40A3CD2}" destId="{8DA54D49-5A2A-47A0-9C54-D26BD0444EEE}" srcOrd="3" destOrd="0" presId="urn:microsoft.com/office/officeart/2005/8/layout/hProcess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9FA0631B-9006-4422-B42C-588EA9103B63}" type="doc">
      <dgm:prSet loTypeId="urn:microsoft.com/office/officeart/2005/8/layout/hProcess6" loCatId="process" qsTypeId="urn:microsoft.com/office/officeart/2005/8/quickstyle/simple1" qsCatId="simple" csTypeId="urn:microsoft.com/office/officeart/2005/8/colors/accent1_2" csCatId="accent1" phldr="1"/>
      <dgm:spPr/>
    </dgm:pt>
    <dgm:pt modelId="{735F97A4-949A-4503-B915-B27C0A17719B}">
      <dgm:prSet phldrT="[Текст]" custT="1"/>
      <dgm:spPr/>
      <dgm:t>
        <a:bodyPr/>
        <a:lstStyle/>
        <a:p>
          <a:r>
            <a:rPr lang="kk-KZ" sz="4800" b="1" dirty="0">
              <a:latin typeface="Times New Roman" panose="02020603050405020304" pitchFamily="18" charset="0"/>
              <a:cs typeface="Times New Roman" panose="02020603050405020304" pitchFamily="18" charset="0"/>
            </a:rPr>
            <a:t>20</a:t>
          </a:r>
          <a:endParaRPr lang="ru-RU" sz="4800" b="1" dirty="0"/>
        </a:p>
      </dgm:t>
    </dgm:pt>
    <dgm:pt modelId="{AD717DC1-0E8E-4C34-AAF9-B897A4658F84}" type="parTrans" cxnId="{635E4DC8-F7A6-42FA-AC7A-F6AF689A195C}">
      <dgm:prSet/>
      <dgm:spPr/>
      <dgm:t>
        <a:bodyPr/>
        <a:lstStyle/>
        <a:p>
          <a:endParaRPr lang="ru-RU" sz="2800"/>
        </a:p>
      </dgm:t>
    </dgm:pt>
    <dgm:pt modelId="{87E0A521-DFC4-48B7-B01A-2B7C20907F97}" type="sibTrans" cxnId="{635E4DC8-F7A6-42FA-AC7A-F6AF689A195C}">
      <dgm:prSet custT="1"/>
      <dgm:spPr/>
      <dgm:t>
        <a:bodyPr/>
        <a:lstStyle/>
        <a:p>
          <a:endParaRPr lang="ru-RU" sz="3200"/>
        </a:p>
      </dgm:t>
    </dgm:pt>
    <dgm:pt modelId="{614F2D6B-4212-494E-8A52-2831BED3D624}">
      <dgm:prSet phldrT="[Текст]" custT="1"/>
      <dgm:spPr/>
      <dgm:t>
        <a:bodyPr/>
        <a:lstStyle/>
        <a:p>
          <a:r>
            <a:rPr lang="kk-KZ" sz="4800" b="1" dirty="0"/>
            <a:t>7</a:t>
          </a:r>
          <a:endParaRPr lang="ru-RU" sz="4800" b="1" dirty="0"/>
        </a:p>
      </dgm:t>
    </dgm:pt>
    <dgm:pt modelId="{807099C5-2C08-43B9-B753-D459ABE8B6C4}" type="parTrans" cxnId="{1BD4FADE-0C45-4B5F-95DA-8506C495A8B3}">
      <dgm:prSet/>
      <dgm:spPr/>
      <dgm:t>
        <a:bodyPr/>
        <a:lstStyle/>
        <a:p>
          <a:endParaRPr lang="ru-RU" sz="2800"/>
        </a:p>
      </dgm:t>
    </dgm:pt>
    <dgm:pt modelId="{98521601-A267-4DEF-AFB7-B134BD9EC3AD}" type="sibTrans" cxnId="{1BD4FADE-0C45-4B5F-95DA-8506C495A8B3}">
      <dgm:prSet custT="1"/>
      <dgm:spPr/>
      <dgm:t>
        <a:bodyPr/>
        <a:lstStyle/>
        <a:p>
          <a:endParaRPr lang="ru-RU" sz="3200"/>
        </a:p>
      </dgm:t>
    </dgm:pt>
    <dgm:pt modelId="{5548AB50-4B8F-4289-9689-4483ACD0869D}">
      <dgm:prSet phldrT="[Текст]" custT="1"/>
      <dgm:spPr/>
      <dgm:t>
        <a:bodyPr/>
        <a:lstStyle/>
        <a:p>
          <a:r>
            <a:rPr lang="kk-KZ" sz="4800" b="1" dirty="0"/>
            <a:t>5</a:t>
          </a:r>
          <a:endParaRPr lang="ru-RU" sz="4800" b="1" dirty="0"/>
        </a:p>
      </dgm:t>
    </dgm:pt>
    <dgm:pt modelId="{2958F2CE-5823-4853-83BF-52314A8623A7}" type="parTrans" cxnId="{08CE91C3-3A00-4AE2-9658-C8AB2213CB9E}">
      <dgm:prSet/>
      <dgm:spPr/>
      <dgm:t>
        <a:bodyPr/>
        <a:lstStyle/>
        <a:p>
          <a:endParaRPr lang="ru-RU" sz="2800"/>
        </a:p>
      </dgm:t>
    </dgm:pt>
    <dgm:pt modelId="{3FA3134D-8866-4E38-A498-EC6FE4712520}" type="sibTrans" cxnId="{08CE91C3-3A00-4AE2-9658-C8AB2213CB9E}">
      <dgm:prSet/>
      <dgm:spPr/>
      <dgm:t>
        <a:bodyPr/>
        <a:lstStyle/>
        <a:p>
          <a:endParaRPr lang="ru-RU" sz="2800"/>
        </a:p>
      </dgm:t>
    </dgm:pt>
    <dgm:pt modelId="{01EE0927-0683-4AE2-BF5E-489836B05760}">
      <dgm:prSet/>
      <dgm:spPr/>
      <dgm:t>
        <a:bodyPr/>
        <a:lstStyle/>
        <a:p>
          <a:r>
            <a:rPr lang="kk-KZ" dirty="0">
              <a:latin typeface="Times New Roman" panose="02020603050405020304" pitchFamily="18" charset="0"/>
              <a:cs typeface="Times New Roman" panose="02020603050405020304" pitchFamily="18" charset="0"/>
            </a:rPr>
            <a:t>Өз мамандығы бойын</a:t>
          </a:r>
          <a:endParaRPr lang="ru-RU" dirty="0"/>
        </a:p>
      </dgm:t>
    </dgm:pt>
    <dgm:pt modelId="{7AD502BE-BED3-4BB5-A378-040C3FF271B5}" type="parTrans" cxnId="{873AEF7F-F2CD-47C7-93A7-BEDE87CBF57D}">
      <dgm:prSet/>
      <dgm:spPr/>
      <dgm:t>
        <a:bodyPr/>
        <a:lstStyle/>
        <a:p>
          <a:endParaRPr lang="ru-RU"/>
        </a:p>
      </dgm:t>
    </dgm:pt>
    <dgm:pt modelId="{C680E30E-904B-451E-A486-D36C43827DB8}" type="sibTrans" cxnId="{873AEF7F-F2CD-47C7-93A7-BEDE87CBF57D}">
      <dgm:prSet/>
      <dgm:spPr/>
      <dgm:t>
        <a:bodyPr/>
        <a:lstStyle/>
        <a:p>
          <a:endParaRPr lang="ru-RU"/>
        </a:p>
      </dgm:t>
    </dgm:pt>
    <dgm:pt modelId="{44AA555D-9DDD-407B-B84B-750EA02E743C}">
      <dgm:prSet/>
      <dgm:spPr/>
      <dgm:t>
        <a:bodyPr/>
        <a:lstStyle/>
        <a:p>
          <a:r>
            <a:rPr lang="kk-KZ" dirty="0">
              <a:latin typeface="Times New Roman" panose="02020603050405020304" pitchFamily="18" charset="0"/>
              <a:cs typeface="Times New Roman" panose="02020603050405020304" pitchFamily="18" charset="0"/>
            </a:rPr>
            <a:t>Жұмысқа орналасты</a:t>
          </a:r>
          <a:endParaRPr lang="ru-RU" dirty="0"/>
        </a:p>
      </dgm:t>
    </dgm:pt>
    <dgm:pt modelId="{A40F0979-1708-42FC-A94B-B4D5826BB628}" type="parTrans" cxnId="{48BB1834-1904-4708-82F2-759D0D475A90}">
      <dgm:prSet/>
      <dgm:spPr/>
      <dgm:t>
        <a:bodyPr/>
        <a:lstStyle/>
        <a:p>
          <a:endParaRPr lang="ru-RU"/>
        </a:p>
      </dgm:t>
    </dgm:pt>
    <dgm:pt modelId="{1DED27F6-6FC3-4753-848B-7E61CC87815E}" type="sibTrans" cxnId="{48BB1834-1904-4708-82F2-759D0D475A90}">
      <dgm:prSet/>
      <dgm:spPr/>
      <dgm:t>
        <a:bodyPr/>
        <a:lstStyle/>
        <a:p>
          <a:endParaRPr lang="ru-RU"/>
        </a:p>
      </dgm:t>
    </dgm:pt>
    <dgm:pt modelId="{DE13E8D6-FC2C-411C-A4A3-CDA83DBFA6EB}">
      <dgm:prSet/>
      <dgm:spPr/>
      <dgm:t>
        <a:bodyPr/>
        <a:lstStyle/>
        <a:p>
          <a:r>
            <a:rPr lang="kk-KZ" dirty="0">
              <a:latin typeface="Times New Roman" panose="02020603050405020304" pitchFamily="18" charset="0"/>
              <a:cs typeface="Times New Roman" panose="02020603050405020304" pitchFamily="18" charset="0"/>
            </a:rPr>
            <a:t>Барлығы</a:t>
          </a:r>
          <a:endParaRPr lang="ru-RU" dirty="0"/>
        </a:p>
      </dgm:t>
    </dgm:pt>
    <dgm:pt modelId="{01680E36-CD8E-4773-95AD-E1DEC225C173}" type="parTrans" cxnId="{5607D87E-5EB9-4ADD-ADE5-FF9C56DC88C3}">
      <dgm:prSet/>
      <dgm:spPr/>
      <dgm:t>
        <a:bodyPr/>
        <a:lstStyle/>
        <a:p>
          <a:endParaRPr lang="ru-RU"/>
        </a:p>
      </dgm:t>
    </dgm:pt>
    <dgm:pt modelId="{A692AB01-A04C-473A-ABD3-733701989D0E}" type="sibTrans" cxnId="{5607D87E-5EB9-4ADD-ADE5-FF9C56DC88C3}">
      <dgm:prSet/>
      <dgm:spPr/>
      <dgm:t>
        <a:bodyPr/>
        <a:lstStyle/>
        <a:p>
          <a:endParaRPr lang="ru-RU"/>
        </a:p>
      </dgm:t>
    </dgm:pt>
    <dgm:pt modelId="{2739B1FC-53E1-4639-9EDD-02F26C1E6645}" type="pres">
      <dgm:prSet presAssocID="{9FA0631B-9006-4422-B42C-588EA9103B63}" presName="theList" presStyleCnt="0">
        <dgm:presLayoutVars>
          <dgm:dir/>
          <dgm:animLvl val="lvl"/>
          <dgm:resizeHandles val="exact"/>
        </dgm:presLayoutVars>
      </dgm:prSet>
      <dgm:spPr/>
    </dgm:pt>
    <dgm:pt modelId="{C30ADD68-2036-4F24-89AE-073F5F2CB5FB}" type="pres">
      <dgm:prSet presAssocID="{735F97A4-949A-4503-B915-B27C0A17719B}" presName="compNode" presStyleCnt="0"/>
      <dgm:spPr/>
    </dgm:pt>
    <dgm:pt modelId="{27D8EC99-AC6B-41E7-A862-E99066F5E214}" type="pres">
      <dgm:prSet presAssocID="{735F97A4-949A-4503-B915-B27C0A17719B}" presName="noGeometry" presStyleCnt="0"/>
      <dgm:spPr/>
    </dgm:pt>
    <dgm:pt modelId="{117E4239-0D5B-41DA-8722-EBF3FD675B4F}" type="pres">
      <dgm:prSet presAssocID="{735F97A4-949A-4503-B915-B27C0A17719B}" presName="childTextVisible" presStyleLbl="bg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EC7E7D7-E49D-40EB-BFD5-F666959B409B}" type="pres">
      <dgm:prSet presAssocID="{735F97A4-949A-4503-B915-B27C0A17719B}" presName="childTextHidden" presStyleLbl="bgAccFollowNode1" presStyleIdx="0" presStyleCnt="3"/>
      <dgm:spPr/>
      <dgm:t>
        <a:bodyPr/>
        <a:lstStyle/>
        <a:p>
          <a:endParaRPr lang="ru-RU"/>
        </a:p>
      </dgm:t>
    </dgm:pt>
    <dgm:pt modelId="{DE2EC02C-9F98-4553-87B8-5C9C4E354826}" type="pres">
      <dgm:prSet presAssocID="{735F97A4-949A-4503-B915-B27C0A17719B}" presName="parentText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88ED17F-2AA7-4C5F-A832-0D4309F4778C}" type="pres">
      <dgm:prSet presAssocID="{735F97A4-949A-4503-B915-B27C0A17719B}" presName="aSpace" presStyleCnt="0"/>
      <dgm:spPr/>
    </dgm:pt>
    <dgm:pt modelId="{C59EA62D-939F-4267-ACCA-7BD3C539970D}" type="pres">
      <dgm:prSet presAssocID="{614F2D6B-4212-494E-8A52-2831BED3D624}" presName="compNode" presStyleCnt="0"/>
      <dgm:spPr/>
    </dgm:pt>
    <dgm:pt modelId="{9432624C-8938-4FF3-AC88-FEC354EB32BA}" type="pres">
      <dgm:prSet presAssocID="{614F2D6B-4212-494E-8A52-2831BED3D624}" presName="noGeometry" presStyleCnt="0"/>
      <dgm:spPr/>
    </dgm:pt>
    <dgm:pt modelId="{7D2D739F-19BB-4A6C-B889-C3C72DE0F8D2}" type="pres">
      <dgm:prSet presAssocID="{614F2D6B-4212-494E-8A52-2831BED3D624}" presName="childTextVisible" presStyleLbl="bg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CB7D798-0F34-4A7D-8A2B-3584C4211067}" type="pres">
      <dgm:prSet presAssocID="{614F2D6B-4212-494E-8A52-2831BED3D624}" presName="childTextHidden" presStyleLbl="bgAccFollowNode1" presStyleIdx="1" presStyleCnt="3"/>
      <dgm:spPr/>
      <dgm:t>
        <a:bodyPr/>
        <a:lstStyle/>
        <a:p>
          <a:endParaRPr lang="ru-RU"/>
        </a:p>
      </dgm:t>
    </dgm:pt>
    <dgm:pt modelId="{9169E1F1-DE20-45B7-B18A-3BE8D9238B5D}" type="pres">
      <dgm:prSet presAssocID="{614F2D6B-4212-494E-8A52-2831BED3D624}" presName="parentText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426F9F9-A14F-42A6-8A3F-3BEC9948F87F}" type="pres">
      <dgm:prSet presAssocID="{614F2D6B-4212-494E-8A52-2831BED3D624}" presName="aSpace" presStyleCnt="0"/>
      <dgm:spPr/>
    </dgm:pt>
    <dgm:pt modelId="{4DA41D03-25AD-46B1-8DC9-9EE8B40A3CD2}" type="pres">
      <dgm:prSet presAssocID="{5548AB50-4B8F-4289-9689-4483ACD0869D}" presName="compNode" presStyleCnt="0"/>
      <dgm:spPr/>
    </dgm:pt>
    <dgm:pt modelId="{27951982-F3BE-4F97-93B8-D944B453661B}" type="pres">
      <dgm:prSet presAssocID="{5548AB50-4B8F-4289-9689-4483ACD0869D}" presName="noGeometry" presStyleCnt="0"/>
      <dgm:spPr/>
    </dgm:pt>
    <dgm:pt modelId="{37771B05-17FC-4651-A892-6CD94D37BD5A}" type="pres">
      <dgm:prSet presAssocID="{5548AB50-4B8F-4289-9689-4483ACD0869D}" presName="childTextVisible" presStyleLbl="bg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7346D30-8CF3-4B51-B017-53D364F416A5}" type="pres">
      <dgm:prSet presAssocID="{5548AB50-4B8F-4289-9689-4483ACD0869D}" presName="childTextHidden" presStyleLbl="bgAccFollowNode1" presStyleIdx="2" presStyleCnt="3"/>
      <dgm:spPr/>
      <dgm:t>
        <a:bodyPr/>
        <a:lstStyle/>
        <a:p>
          <a:endParaRPr lang="ru-RU"/>
        </a:p>
      </dgm:t>
    </dgm:pt>
    <dgm:pt modelId="{8DA54D49-5A2A-47A0-9C54-D26BD0444EEE}" type="pres">
      <dgm:prSet presAssocID="{5548AB50-4B8F-4289-9689-4483ACD0869D}" presName="parentText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4191F75-8BFC-4EEA-95C0-5F86CC7140A5}" type="presOf" srcId="{DE13E8D6-FC2C-411C-A4A3-CDA83DBFA6EB}" destId="{0EC7E7D7-E49D-40EB-BFD5-F666959B409B}" srcOrd="1" destOrd="0" presId="urn:microsoft.com/office/officeart/2005/8/layout/hProcess6"/>
    <dgm:cxn modelId="{067821CF-C84C-452F-A5F0-5EB99C8FEAE3}" type="presOf" srcId="{01EE0927-0683-4AE2-BF5E-489836B05760}" destId="{17346D30-8CF3-4B51-B017-53D364F416A5}" srcOrd="1" destOrd="0" presId="urn:microsoft.com/office/officeart/2005/8/layout/hProcess6"/>
    <dgm:cxn modelId="{13940361-34B0-4021-9F68-5BDAABAC1DF2}" type="presOf" srcId="{01EE0927-0683-4AE2-BF5E-489836B05760}" destId="{37771B05-17FC-4651-A892-6CD94D37BD5A}" srcOrd="0" destOrd="0" presId="urn:microsoft.com/office/officeart/2005/8/layout/hProcess6"/>
    <dgm:cxn modelId="{00CE03CF-DCB6-41B4-BE32-587661EAE83D}" type="presOf" srcId="{9FA0631B-9006-4422-B42C-588EA9103B63}" destId="{2739B1FC-53E1-4639-9EDD-02F26C1E6645}" srcOrd="0" destOrd="0" presId="urn:microsoft.com/office/officeart/2005/8/layout/hProcess6"/>
    <dgm:cxn modelId="{83831196-3B87-477B-ACE4-5486E7AE38D8}" type="presOf" srcId="{44AA555D-9DDD-407B-B84B-750EA02E743C}" destId="{0CB7D798-0F34-4A7D-8A2B-3584C4211067}" srcOrd="1" destOrd="0" presId="urn:microsoft.com/office/officeart/2005/8/layout/hProcess6"/>
    <dgm:cxn modelId="{48BB1834-1904-4708-82F2-759D0D475A90}" srcId="{614F2D6B-4212-494E-8A52-2831BED3D624}" destId="{44AA555D-9DDD-407B-B84B-750EA02E743C}" srcOrd="0" destOrd="0" parTransId="{A40F0979-1708-42FC-A94B-B4D5826BB628}" sibTransId="{1DED27F6-6FC3-4753-848B-7E61CC87815E}"/>
    <dgm:cxn modelId="{1BD4FADE-0C45-4B5F-95DA-8506C495A8B3}" srcId="{9FA0631B-9006-4422-B42C-588EA9103B63}" destId="{614F2D6B-4212-494E-8A52-2831BED3D624}" srcOrd="1" destOrd="0" parTransId="{807099C5-2C08-43B9-B753-D459ABE8B6C4}" sibTransId="{98521601-A267-4DEF-AFB7-B134BD9EC3AD}"/>
    <dgm:cxn modelId="{5F692952-4F34-4266-84AD-4774BCDF64A0}" type="presOf" srcId="{5548AB50-4B8F-4289-9689-4483ACD0869D}" destId="{8DA54D49-5A2A-47A0-9C54-D26BD0444EEE}" srcOrd="0" destOrd="0" presId="urn:microsoft.com/office/officeart/2005/8/layout/hProcess6"/>
    <dgm:cxn modelId="{5607D87E-5EB9-4ADD-ADE5-FF9C56DC88C3}" srcId="{735F97A4-949A-4503-B915-B27C0A17719B}" destId="{DE13E8D6-FC2C-411C-A4A3-CDA83DBFA6EB}" srcOrd="0" destOrd="0" parTransId="{01680E36-CD8E-4773-95AD-E1DEC225C173}" sibTransId="{A692AB01-A04C-473A-ABD3-733701989D0E}"/>
    <dgm:cxn modelId="{AA6B1B98-D395-45AF-BDDC-AB7E95EDCB9D}" type="presOf" srcId="{DE13E8D6-FC2C-411C-A4A3-CDA83DBFA6EB}" destId="{117E4239-0D5B-41DA-8722-EBF3FD675B4F}" srcOrd="0" destOrd="0" presId="urn:microsoft.com/office/officeart/2005/8/layout/hProcess6"/>
    <dgm:cxn modelId="{873AEF7F-F2CD-47C7-93A7-BEDE87CBF57D}" srcId="{5548AB50-4B8F-4289-9689-4483ACD0869D}" destId="{01EE0927-0683-4AE2-BF5E-489836B05760}" srcOrd="0" destOrd="0" parTransId="{7AD502BE-BED3-4BB5-A378-040C3FF271B5}" sibTransId="{C680E30E-904B-451E-A486-D36C43827DB8}"/>
    <dgm:cxn modelId="{635E4DC8-F7A6-42FA-AC7A-F6AF689A195C}" srcId="{9FA0631B-9006-4422-B42C-588EA9103B63}" destId="{735F97A4-949A-4503-B915-B27C0A17719B}" srcOrd="0" destOrd="0" parTransId="{AD717DC1-0E8E-4C34-AAF9-B897A4658F84}" sibTransId="{87E0A521-DFC4-48B7-B01A-2B7C20907F97}"/>
    <dgm:cxn modelId="{D0ABB717-928E-4A1B-ADF0-EED301ACB0C9}" type="presOf" srcId="{44AA555D-9DDD-407B-B84B-750EA02E743C}" destId="{7D2D739F-19BB-4A6C-B889-C3C72DE0F8D2}" srcOrd="0" destOrd="0" presId="urn:microsoft.com/office/officeart/2005/8/layout/hProcess6"/>
    <dgm:cxn modelId="{6F878F82-9941-4B96-AD16-71E056BDC133}" type="presOf" srcId="{614F2D6B-4212-494E-8A52-2831BED3D624}" destId="{9169E1F1-DE20-45B7-B18A-3BE8D9238B5D}" srcOrd="0" destOrd="0" presId="urn:microsoft.com/office/officeart/2005/8/layout/hProcess6"/>
    <dgm:cxn modelId="{CA0229A4-836E-48BA-9A3E-2AB6BF2E1A89}" type="presOf" srcId="{735F97A4-949A-4503-B915-B27C0A17719B}" destId="{DE2EC02C-9F98-4553-87B8-5C9C4E354826}" srcOrd="0" destOrd="0" presId="urn:microsoft.com/office/officeart/2005/8/layout/hProcess6"/>
    <dgm:cxn modelId="{08CE91C3-3A00-4AE2-9658-C8AB2213CB9E}" srcId="{9FA0631B-9006-4422-B42C-588EA9103B63}" destId="{5548AB50-4B8F-4289-9689-4483ACD0869D}" srcOrd="2" destOrd="0" parTransId="{2958F2CE-5823-4853-83BF-52314A8623A7}" sibTransId="{3FA3134D-8866-4E38-A498-EC6FE4712520}"/>
    <dgm:cxn modelId="{6A17A245-1F4A-4AC4-AEC0-7B4D5B9F2781}" type="presParOf" srcId="{2739B1FC-53E1-4639-9EDD-02F26C1E6645}" destId="{C30ADD68-2036-4F24-89AE-073F5F2CB5FB}" srcOrd="0" destOrd="0" presId="urn:microsoft.com/office/officeart/2005/8/layout/hProcess6"/>
    <dgm:cxn modelId="{87E23F6D-4030-4E44-BE09-8BC6CDF888EE}" type="presParOf" srcId="{C30ADD68-2036-4F24-89AE-073F5F2CB5FB}" destId="{27D8EC99-AC6B-41E7-A862-E99066F5E214}" srcOrd="0" destOrd="0" presId="urn:microsoft.com/office/officeart/2005/8/layout/hProcess6"/>
    <dgm:cxn modelId="{9B834808-831C-4734-9569-6A4950443B37}" type="presParOf" srcId="{C30ADD68-2036-4F24-89AE-073F5F2CB5FB}" destId="{117E4239-0D5B-41DA-8722-EBF3FD675B4F}" srcOrd="1" destOrd="0" presId="urn:microsoft.com/office/officeart/2005/8/layout/hProcess6"/>
    <dgm:cxn modelId="{5DF92F15-9692-48F2-B4FB-2096F75DCD51}" type="presParOf" srcId="{C30ADD68-2036-4F24-89AE-073F5F2CB5FB}" destId="{0EC7E7D7-E49D-40EB-BFD5-F666959B409B}" srcOrd="2" destOrd="0" presId="urn:microsoft.com/office/officeart/2005/8/layout/hProcess6"/>
    <dgm:cxn modelId="{F2E535DD-B7E5-43B2-B690-51A45AA83FA3}" type="presParOf" srcId="{C30ADD68-2036-4F24-89AE-073F5F2CB5FB}" destId="{DE2EC02C-9F98-4553-87B8-5C9C4E354826}" srcOrd="3" destOrd="0" presId="urn:microsoft.com/office/officeart/2005/8/layout/hProcess6"/>
    <dgm:cxn modelId="{D6BA3B99-A922-4703-8748-1EE2006F2496}" type="presParOf" srcId="{2739B1FC-53E1-4639-9EDD-02F26C1E6645}" destId="{488ED17F-2AA7-4C5F-A832-0D4309F4778C}" srcOrd="1" destOrd="0" presId="urn:microsoft.com/office/officeart/2005/8/layout/hProcess6"/>
    <dgm:cxn modelId="{9F9990D7-3040-4E74-9DE6-76ED08441F78}" type="presParOf" srcId="{2739B1FC-53E1-4639-9EDD-02F26C1E6645}" destId="{C59EA62D-939F-4267-ACCA-7BD3C539970D}" srcOrd="2" destOrd="0" presId="urn:microsoft.com/office/officeart/2005/8/layout/hProcess6"/>
    <dgm:cxn modelId="{78518065-A99E-4F7A-B4BF-D5ABC46930C2}" type="presParOf" srcId="{C59EA62D-939F-4267-ACCA-7BD3C539970D}" destId="{9432624C-8938-4FF3-AC88-FEC354EB32BA}" srcOrd="0" destOrd="0" presId="urn:microsoft.com/office/officeart/2005/8/layout/hProcess6"/>
    <dgm:cxn modelId="{7A8FE671-8E70-4BBA-9E8E-52F17F2FFC22}" type="presParOf" srcId="{C59EA62D-939F-4267-ACCA-7BD3C539970D}" destId="{7D2D739F-19BB-4A6C-B889-C3C72DE0F8D2}" srcOrd="1" destOrd="0" presId="urn:microsoft.com/office/officeart/2005/8/layout/hProcess6"/>
    <dgm:cxn modelId="{35582804-47CB-467D-84DD-0248BCCB858A}" type="presParOf" srcId="{C59EA62D-939F-4267-ACCA-7BD3C539970D}" destId="{0CB7D798-0F34-4A7D-8A2B-3584C4211067}" srcOrd="2" destOrd="0" presId="urn:microsoft.com/office/officeart/2005/8/layout/hProcess6"/>
    <dgm:cxn modelId="{5FC807EB-2764-4871-AF6A-513ADD6558F6}" type="presParOf" srcId="{C59EA62D-939F-4267-ACCA-7BD3C539970D}" destId="{9169E1F1-DE20-45B7-B18A-3BE8D9238B5D}" srcOrd="3" destOrd="0" presId="urn:microsoft.com/office/officeart/2005/8/layout/hProcess6"/>
    <dgm:cxn modelId="{2CC686B4-2BB3-4A60-AA2B-E335E5A9F8C4}" type="presParOf" srcId="{2739B1FC-53E1-4639-9EDD-02F26C1E6645}" destId="{9426F9F9-A14F-42A6-8A3F-3BEC9948F87F}" srcOrd="3" destOrd="0" presId="urn:microsoft.com/office/officeart/2005/8/layout/hProcess6"/>
    <dgm:cxn modelId="{CF289495-F34E-49BA-8747-5BAF63DCB374}" type="presParOf" srcId="{2739B1FC-53E1-4639-9EDD-02F26C1E6645}" destId="{4DA41D03-25AD-46B1-8DC9-9EE8B40A3CD2}" srcOrd="4" destOrd="0" presId="urn:microsoft.com/office/officeart/2005/8/layout/hProcess6"/>
    <dgm:cxn modelId="{2CC1D743-F72D-4437-A37E-59E4367D07B2}" type="presParOf" srcId="{4DA41D03-25AD-46B1-8DC9-9EE8B40A3CD2}" destId="{27951982-F3BE-4F97-93B8-D944B453661B}" srcOrd="0" destOrd="0" presId="urn:microsoft.com/office/officeart/2005/8/layout/hProcess6"/>
    <dgm:cxn modelId="{24720BA0-135D-4359-BD45-82278A65A7D4}" type="presParOf" srcId="{4DA41D03-25AD-46B1-8DC9-9EE8B40A3CD2}" destId="{37771B05-17FC-4651-A892-6CD94D37BD5A}" srcOrd="1" destOrd="0" presId="urn:microsoft.com/office/officeart/2005/8/layout/hProcess6"/>
    <dgm:cxn modelId="{B806DC51-89FE-4A13-AF39-BAE2E31B3D98}" type="presParOf" srcId="{4DA41D03-25AD-46B1-8DC9-9EE8B40A3CD2}" destId="{17346D30-8CF3-4B51-B017-53D364F416A5}" srcOrd="2" destOrd="0" presId="urn:microsoft.com/office/officeart/2005/8/layout/hProcess6"/>
    <dgm:cxn modelId="{821065A4-766B-4828-924D-64750EB4F940}" type="presParOf" srcId="{4DA41D03-25AD-46B1-8DC9-9EE8B40A3CD2}" destId="{8DA54D49-5A2A-47A0-9C54-D26BD0444EEE}" srcOrd="3" destOrd="0" presId="urn:microsoft.com/office/officeart/2005/8/layout/hProcess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9FA0631B-9006-4422-B42C-588EA9103B63}" type="doc">
      <dgm:prSet loTypeId="urn:microsoft.com/office/officeart/2005/8/layout/process3" loCatId="process" qsTypeId="urn:microsoft.com/office/officeart/2005/8/quickstyle/simple1" qsCatId="simple" csTypeId="urn:microsoft.com/office/officeart/2005/8/colors/accent0_3" csCatId="mainScheme" phldr="1"/>
      <dgm:spPr/>
    </dgm:pt>
    <dgm:pt modelId="{735F97A4-949A-4503-B915-B27C0A17719B}">
      <dgm:prSet phldrT="[Текст]" custT="1"/>
      <dgm:spPr/>
      <dgm:t>
        <a:bodyPr/>
        <a:lstStyle/>
        <a:p>
          <a:r>
            <a:rPr lang="kk-KZ" sz="4800" b="1" dirty="0">
              <a:latin typeface="Times New Roman" panose="02020603050405020304" pitchFamily="18" charset="0"/>
              <a:cs typeface="Times New Roman" panose="02020603050405020304" pitchFamily="18" charset="0"/>
            </a:rPr>
            <a:t>20</a:t>
          </a:r>
          <a:endParaRPr lang="ru-RU" sz="4800" b="1" dirty="0"/>
        </a:p>
      </dgm:t>
    </dgm:pt>
    <dgm:pt modelId="{AD717DC1-0E8E-4C34-AAF9-B897A4658F84}" type="parTrans" cxnId="{635E4DC8-F7A6-42FA-AC7A-F6AF689A195C}">
      <dgm:prSet/>
      <dgm:spPr/>
      <dgm:t>
        <a:bodyPr/>
        <a:lstStyle/>
        <a:p>
          <a:endParaRPr lang="ru-RU" sz="2800"/>
        </a:p>
      </dgm:t>
    </dgm:pt>
    <dgm:pt modelId="{87E0A521-DFC4-48B7-B01A-2B7C20907F97}" type="sibTrans" cxnId="{635E4DC8-F7A6-42FA-AC7A-F6AF689A195C}">
      <dgm:prSet custT="1"/>
      <dgm:spPr/>
      <dgm:t>
        <a:bodyPr/>
        <a:lstStyle/>
        <a:p>
          <a:endParaRPr lang="ru-RU" sz="3200"/>
        </a:p>
      </dgm:t>
    </dgm:pt>
    <dgm:pt modelId="{614F2D6B-4212-494E-8A52-2831BED3D624}">
      <dgm:prSet phldrT="[Текст]" custT="1"/>
      <dgm:spPr/>
      <dgm:t>
        <a:bodyPr/>
        <a:lstStyle/>
        <a:p>
          <a:r>
            <a:rPr lang="ru-RU" sz="4800" b="1" dirty="0"/>
            <a:t>12</a:t>
          </a:r>
        </a:p>
      </dgm:t>
    </dgm:pt>
    <dgm:pt modelId="{807099C5-2C08-43B9-B753-D459ABE8B6C4}" type="parTrans" cxnId="{1BD4FADE-0C45-4B5F-95DA-8506C495A8B3}">
      <dgm:prSet/>
      <dgm:spPr/>
      <dgm:t>
        <a:bodyPr/>
        <a:lstStyle/>
        <a:p>
          <a:endParaRPr lang="ru-RU" sz="2800"/>
        </a:p>
      </dgm:t>
    </dgm:pt>
    <dgm:pt modelId="{98521601-A267-4DEF-AFB7-B134BD9EC3AD}" type="sibTrans" cxnId="{1BD4FADE-0C45-4B5F-95DA-8506C495A8B3}">
      <dgm:prSet custT="1"/>
      <dgm:spPr/>
      <dgm:t>
        <a:bodyPr/>
        <a:lstStyle/>
        <a:p>
          <a:endParaRPr lang="ru-RU" sz="3200"/>
        </a:p>
      </dgm:t>
    </dgm:pt>
    <dgm:pt modelId="{5548AB50-4B8F-4289-9689-4483ACD0869D}">
      <dgm:prSet phldrT="[Текст]" custT="1"/>
      <dgm:spPr/>
      <dgm:t>
        <a:bodyPr/>
        <a:lstStyle/>
        <a:p>
          <a:r>
            <a:rPr lang="kk-KZ" sz="4800" b="1" dirty="0"/>
            <a:t>2</a:t>
          </a:r>
          <a:endParaRPr lang="ru-RU" sz="4800" b="1" dirty="0"/>
        </a:p>
      </dgm:t>
    </dgm:pt>
    <dgm:pt modelId="{2958F2CE-5823-4853-83BF-52314A8623A7}" type="parTrans" cxnId="{08CE91C3-3A00-4AE2-9658-C8AB2213CB9E}">
      <dgm:prSet/>
      <dgm:spPr/>
      <dgm:t>
        <a:bodyPr/>
        <a:lstStyle/>
        <a:p>
          <a:endParaRPr lang="ru-RU" sz="2800"/>
        </a:p>
      </dgm:t>
    </dgm:pt>
    <dgm:pt modelId="{3FA3134D-8866-4E38-A498-EC6FE4712520}" type="sibTrans" cxnId="{08CE91C3-3A00-4AE2-9658-C8AB2213CB9E}">
      <dgm:prSet/>
      <dgm:spPr/>
      <dgm:t>
        <a:bodyPr/>
        <a:lstStyle/>
        <a:p>
          <a:endParaRPr lang="ru-RU" sz="2800"/>
        </a:p>
      </dgm:t>
    </dgm:pt>
    <dgm:pt modelId="{01EE0927-0683-4AE2-BF5E-489836B05760}">
      <dgm:prSet custT="1"/>
      <dgm:spPr/>
      <dgm:t>
        <a:bodyPr/>
        <a:lstStyle/>
        <a:p>
          <a:r>
            <a:rPr lang="kk-KZ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Өз мамандығы бойынша</a:t>
          </a:r>
          <a:endParaRPr lang="ru-RU" sz="2000" dirty="0"/>
        </a:p>
      </dgm:t>
    </dgm:pt>
    <dgm:pt modelId="{7AD502BE-BED3-4BB5-A378-040C3FF271B5}" type="parTrans" cxnId="{873AEF7F-F2CD-47C7-93A7-BEDE87CBF57D}">
      <dgm:prSet/>
      <dgm:spPr/>
      <dgm:t>
        <a:bodyPr/>
        <a:lstStyle/>
        <a:p>
          <a:endParaRPr lang="ru-RU"/>
        </a:p>
      </dgm:t>
    </dgm:pt>
    <dgm:pt modelId="{C680E30E-904B-451E-A486-D36C43827DB8}" type="sibTrans" cxnId="{873AEF7F-F2CD-47C7-93A7-BEDE87CBF57D}">
      <dgm:prSet/>
      <dgm:spPr/>
      <dgm:t>
        <a:bodyPr/>
        <a:lstStyle/>
        <a:p>
          <a:endParaRPr lang="ru-RU"/>
        </a:p>
      </dgm:t>
    </dgm:pt>
    <dgm:pt modelId="{44AA555D-9DDD-407B-B84B-750EA02E743C}">
      <dgm:prSet custT="1"/>
      <dgm:spPr/>
      <dgm:t>
        <a:bodyPr/>
        <a:lstStyle/>
        <a:p>
          <a:r>
            <a:rPr lang="kk-KZ" sz="2400" dirty="0">
              <a:latin typeface="Times New Roman" panose="02020603050405020304" pitchFamily="18" charset="0"/>
              <a:cs typeface="Times New Roman" panose="02020603050405020304" pitchFamily="18" charset="0"/>
            </a:rPr>
            <a:t>Жұмысқа орналасты</a:t>
          </a:r>
          <a:endParaRPr lang="ru-RU" sz="2400" dirty="0"/>
        </a:p>
      </dgm:t>
    </dgm:pt>
    <dgm:pt modelId="{A40F0979-1708-42FC-A94B-B4D5826BB628}" type="parTrans" cxnId="{48BB1834-1904-4708-82F2-759D0D475A90}">
      <dgm:prSet/>
      <dgm:spPr/>
      <dgm:t>
        <a:bodyPr/>
        <a:lstStyle/>
        <a:p>
          <a:endParaRPr lang="ru-RU"/>
        </a:p>
      </dgm:t>
    </dgm:pt>
    <dgm:pt modelId="{1DED27F6-6FC3-4753-848B-7E61CC87815E}" type="sibTrans" cxnId="{48BB1834-1904-4708-82F2-759D0D475A90}">
      <dgm:prSet/>
      <dgm:spPr/>
      <dgm:t>
        <a:bodyPr/>
        <a:lstStyle/>
        <a:p>
          <a:endParaRPr lang="ru-RU"/>
        </a:p>
      </dgm:t>
    </dgm:pt>
    <dgm:pt modelId="{DE13E8D6-FC2C-411C-A4A3-CDA83DBFA6EB}">
      <dgm:prSet custT="1"/>
      <dgm:spPr/>
      <dgm:t>
        <a:bodyPr/>
        <a:lstStyle/>
        <a:p>
          <a:r>
            <a:rPr lang="kk-KZ" sz="2400" dirty="0">
              <a:latin typeface="Times New Roman" panose="02020603050405020304" pitchFamily="18" charset="0"/>
              <a:cs typeface="Times New Roman" panose="02020603050405020304" pitchFamily="18" charset="0"/>
            </a:rPr>
            <a:t>Барлығы</a:t>
          </a:r>
          <a:endParaRPr lang="ru-RU" sz="2400" dirty="0"/>
        </a:p>
      </dgm:t>
    </dgm:pt>
    <dgm:pt modelId="{01680E36-CD8E-4773-95AD-E1DEC225C173}" type="parTrans" cxnId="{5607D87E-5EB9-4ADD-ADE5-FF9C56DC88C3}">
      <dgm:prSet/>
      <dgm:spPr/>
      <dgm:t>
        <a:bodyPr/>
        <a:lstStyle/>
        <a:p>
          <a:endParaRPr lang="ru-RU"/>
        </a:p>
      </dgm:t>
    </dgm:pt>
    <dgm:pt modelId="{A692AB01-A04C-473A-ABD3-733701989D0E}" type="sibTrans" cxnId="{5607D87E-5EB9-4ADD-ADE5-FF9C56DC88C3}">
      <dgm:prSet/>
      <dgm:spPr/>
      <dgm:t>
        <a:bodyPr/>
        <a:lstStyle/>
        <a:p>
          <a:endParaRPr lang="ru-RU"/>
        </a:p>
      </dgm:t>
    </dgm:pt>
    <dgm:pt modelId="{AA6D023E-01DF-4570-BD16-CEB8C74E4920}" type="pres">
      <dgm:prSet presAssocID="{9FA0631B-9006-4422-B42C-588EA9103B63}" presName="linearFlow" presStyleCnt="0">
        <dgm:presLayoutVars>
          <dgm:dir/>
          <dgm:animLvl val="lvl"/>
          <dgm:resizeHandles val="exact"/>
        </dgm:presLayoutVars>
      </dgm:prSet>
      <dgm:spPr/>
    </dgm:pt>
    <dgm:pt modelId="{4EB1DD2C-38DF-4125-970D-1A4B5795DB8A}" type="pres">
      <dgm:prSet presAssocID="{735F97A4-949A-4503-B915-B27C0A17719B}" presName="composite" presStyleCnt="0"/>
      <dgm:spPr/>
    </dgm:pt>
    <dgm:pt modelId="{33AA284E-15F8-493F-BAB0-CF9E0F7F6D5B}" type="pres">
      <dgm:prSet presAssocID="{735F97A4-949A-4503-B915-B27C0A17719B}" presName="parTx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833B3C1-5857-4F35-83FD-53C23F87193A}" type="pres">
      <dgm:prSet presAssocID="{735F97A4-949A-4503-B915-B27C0A17719B}" presName="parSh" presStyleLbl="node1" presStyleIdx="0" presStyleCnt="3"/>
      <dgm:spPr/>
      <dgm:t>
        <a:bodyPr/>
        <a:lstStyle/>
        <a:p>
          <a:endParaRPr lang="ru-RU"/>
        </a:p>
      </dgm:t>
    </dgm:pt>
    <dgm:pt modelId="{F781539D-ED68-40C5-A160-1AAB735020E4}" type="pres">
      <dgm:prSet presAssocID="{735F97A4-949A-4503-B915-B27C0A17719B}" presName="desTx" presStyleLbl="fgAcc1" presStyleIdx="0" presStyleCnt="3" custScaleY="3737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20A1E3C-D314-488D-B51F-0B77C30E40E7}" type="pres">
      <dgm:prSet presAssocID="{87E0A521-DFC4-48B7-B01A-2B7C20907F97}" presName="sibTrans" presStyleLbl="sibTrans2D1" presStyleIdx="0" presStyleCnt="2"/>
      <dgm:spPr/>
      <dgm:t>
        <a:bodyPr/>
        <a:lstStyle/>
        <a:p>
          <a:endParaRPr lang="ru-RU"/>
        </a:p>
      </dgm:t>
    </dgm:pt>
    <dgm:pt modelId="{3DCC5ED0-6B29-4F46-8291-DBB48A4BB683}" type="pres">
      <dgm:prSet presAssocID="{87E0A521-DFC4-48B7-B01A-2B7C20907F97}" presName="connTx" presStyleLbl="sibTrans2D1" presStyleIdx="0" presStyleCnt="2"/>
      <dgm:spPr/>
      <dgm:t>
        <a:bodyPr/>
        <a:lstStyle/>
        <a:p>
          <a:endParaRPr lang="ru-RU"/>
        </a:p>
      </dgm:t>
    </dgm:pt>
    <dgm:pt modelId="{622D81F2-3BC5-46C0-A116-52D814202553}" type="pres">
      <dgm:prSet presAssocID="{614F2D6B-4212-494E-8A52-2831BED3D624}" presName="composite" presStyleCnt="0"/>
      <dgm:spPr/>
    </dgm:pt>
    <dgm:pt modelId="{DA02CE3C-64A3-433F-ABDB-E20B0127F22B}" type="pres">
      <dgm:prSet presAssocID="{614F2D6B-4212-494E-8A52-2831BED3D624}" presName="parTx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B67DAA1-EB82-4E23-BCE1-489ECBBBA842}" type="pres">
      <dgm:prSet presAssocID="{614F2D6B-4212-494E-8A52-2831BED3D624}" presName="parSh" presStyleLbl="node1" presStyleIdx="1" presStyleCnt="3"/>
      <dgm:spPr/>
      <dgm:t>
        <a:bodyPr/>
        <a:lstStyle/>
        <a:p>
          <a:endParaRPr lang="ru-RU"/>
        </a:p>
      </dgm:t>
    </dgm:pt>
    <dgm:pt modelId="{CA7D94E6-CF48-496E-B9AB-B4173DF35C99}" type="pres">
      <dgm:prSet presAssocID="{614F2D6B-4212-494E-8A52-2831BED3D624}" presName="desTx" presStyleLbl="fgAcc1" presStyleIdx="1" presStyleCnt="3" custScaleY="3737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C0479F7-D137-4F61-91E2-8A9E354A7546}" type="pres">
      <dgm:prSet presAssocID="{98521601-A267-4DEF-AFB7-B134BD9EC3AD}" presName="sibTrans" presStyleLbl="sibTrans2D1" presStyleIdx="1" presStyleCnt="2"/>
      <dgm:spPr/>
      <dgm:t>
        <a:bodyPr/>
        <a:lstStyle/>
        <a:p>
          <a:endParaRPr lang="ru-RU"/>
        </a:p>
      </dgm:t>
    </dgm:pt>
    <dgm:pt modelId="{F6A7A762-1A34-46ED-B3A5-0C0984ACF1CE}" type="pres">
      <dgm:prSet presAssocID="{98521601-A267-4DEF-AFB7-B134BD9EC3AD}" presName="connTx" presStyleLbl="sibTrans2D1" presStyleIdx="1" presStyleCnt="2"/>
      <dgm:spPr/>
      <dgm:t>
        <a:bodyPr/>
        <a:lstStyle/>
        <a:p>
          <a:endParaRPr lang="ru-RU"/>
        </a:p>
      </dgm:t>
    </dgm:pt>
    <dgm:pt modelId="{9FCF1345-3D2A-4482-8942-0FFADCA6BC7E}" type="pres">
      <dgm:prSet presAssocID="{5548AB50-4B8F-4289-9689-4483ACD0869D}" presName="composite" presStyleCnt="0"/>
      <dgm:spPr/>
    </dgm:pt>
    <dgm:pt modelId="{0872C470-280F-4365-87BA-97CCCD1ABF45}" type="pres">
      <dgm:prSet presAssocID="{5548AB50-4B8F-4289-9689-4483ACD0869D}" presName="parTx" presStyleLbl="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0837882-1ADD-41FD-AA60-B5674094F829}" type="pres">
      <dgm:prSet presAssocID="{5548AB50-4B8F-4289-9689-4483ACD0869D}" presName="parSh" presStyleLbl="node1" presStyleIdx="2" presStyleCnt="3"/>
      <dgm:spPr/>
      <dgm:t>
        <a:bodyPr/>
        <a:lstStyle/>
        <a:p>
          <a:endParaRPr lang="ru-RU"/>
        </a:p>
      </dgm:t>
    </dgm:pt>
    <dgm:pt modelId="{697CDFC2-22BE-40AC-AF54-101CB1E4E6E2}" type="pres">
      <dgm:prSet presAssocID="{5548AB50-4B8F-4289-9689-4483ACD0869D}" presName="desTx" presStyleLbl="fgAcc1" presStyleIdx="2" presStyleCnt="3" custScaleY="3530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C499E4C-7DB3-4B17-A167-AD1CC723757F}" type="presOf" srcId="{5548AB50-4B8F-4289-9689-4483ACD0869D}" destId="{60837882-1ADD-41FD-AA60-B5674094F829}" srcOrd="1" destOrd="0" presId="urn:microsoft.com/office/officeart/2005/8/layout/process3"/>
    <dgm:cxn modelId="{31ADB870-79F9-45CE-880D-5CF468D50344}" type="presOf" srcId="{735F97A4-949A-4503-B915-B27C0A17719B}" destId="{33AA284E-15F8-493F-BAB0-CF9E0F7F6D5B}" srcOrd="0" destOrd="0" presId="urn:microsoft.com/office/officeart/2005/8/layout/process3"/>
    <dgm:cxn modelId="{39F2AF0B-A775-478E-B26A-83A1A64FF8B0}" type="presOf" srcId="{735F97A4-949A-4503-B915-B27C0A17719B}" destId="{1833B3C1-5857-4F35-83FD-53C23F87193A}" srcOrd="1" destOrd="0" presId="urn:microsoft.com/office/officeart/2005/8/layout/process3"/>
    <dgm:cxn modelId="{763B98F1-3ECC-48F7-9DF1-325EE6E0EC79}" type="presOf" srcId="{5548AB50-4B8F-4289-9689-4483ACD0869D}" destId="{0872C470-280F-4365-87BA-97CCCD1ABF45}" srcOrd="0" destOrd="0" presId="urn:microsoft.com/office/officeart/2005/8/layout/process3"/>
    <dgm:cxn modelId="{48BB1834-1904-4708-82F2-759D0D475A90}" srcId="{614F2D6B-4212-494E-8A52-2831BED3D624}" destId="{44AA555D-9DDD-407B-B84B-750EA02E743C}" srcOrd="0" destOrd="0" parTransId="{A40F0979-1708-42FC-A94B-B4D5826BB628}" sibTransId="{1DED27F6-6FC3-4753-848B-7E61CC87815E}"/>
    <dgm:cxn modelId="{873AEF7F-F2CD-47C7-93A7-BEDE87CBF57D}" srcId="{5548AB50-4B8F-4289-9689-4483ACD0869D}" destId="{01EE0927-0683-4AE2-BF5E-489836B05760}" srcOrd="0" destOrd="0" parTransId="{7AD502BE-BED3-4BB5-A378-040C3FF271B5}" sibTransId="{C680E30E-904B-451E-A486-D36C43827DB8}"/>
    <dgm:cxn modelId="{1BD4FADE-0C45-4B5F-95DA-8506C495A8B3}" srcId="{9FA0631B-9006-4422-B42C-588EA9103B63}" destId="{614F2D6B-4212-494E-8A52-2831BED3D624}" srcOrd="1" destOrd="0" parTransId="{807099C5-2C08-43B9-B753-D459ABE8B6C4}" sibTransId="{98521601-A267-4DEF-AFB7-B134BD9EC3AD}"/>
    <dgm:cxn modelId="{69C51FAC-F50A-4A04-A9A9-4FABA1A10E68}" type="presOf" srcId="{98521601-A267-4DEF-AFB7-B134BD9EC3AD}" destId="{2C0479F7-D137-4F61-91E2-8A9E354A7546}" srcOrd="0" destOrd="0" presId="urn:microsoft.com/office/officeart/2005/8/layout/process3"/>
    <dgm:cxn modelId="{635E4DC8-F7A6-42FA-AC7A-F6AF689A195C}" srcId="{9FA0631B-9006-4422-B42C-588EA9103B63}" destId="{735F97A4-949A-4503-B915-B27C0A17719B}" srcOrd="0" destOrd="0" parTransId="{AD717DC1-0E8E-4C34-AAF9-B897A4658F84}" sibTransId="{87E0A521-DFC4-48B7-B01A-2B7C20907F97}"/>
    <dgm:cxn modelId="{5CE1946C-DB89-41A8-BB11-935473C6FA7A}" type="presOf" srcId="{98521601-A267-4DEF-AFB7-B134BD9EC3AD}" destId="{F6A7A762-1A34-46ED-B3A5-0C0984ACF1CE}" srcOrd="1" destOrd="0" presId="urn:microsoft.com/office/officeart/2005/8/layout/process3"/>
    <dgm:cxn modelId="{08CE91C3-3A00-4AE2-9658-C8AB2213CB9E}" srcId="{9FA0631B-9006-4422-B42C-588EA9103B63}" destId="{5548AB50-4B8F-4289-9689-4483ACD0869D}" srcOrd="2" destOrd="0" parTransId="{2958F2CE-5823-4853-83BF-52314A8623A7}" sibTransId="{3FA3134D-8866-4E38-A498-EC6FE4712520}"/>
    <dgm:cxn modelId="{82C2BDBF-309A-44BF-9701-114E7886835D}" type="presOf" srcId="{87E0A521-DFC4-48B7-B01A-2B7C20907F97}" destId="{520A1E3C-D314-488D-B51F-0B77C30E40E7}" srcOrd="0" destOrd="0" presId="urn:microsoft.com/office/officeart/2005/8/layout/process3"/>
    <dgm:cxn modelId="{5607D87E-5EB9-4ADD-ADE5-FF9C56DC88C3}" srcId="{735F97A4-949A-4503-B915-B27C0A17719B}" destId="{DE13E8D6-FC2C-411C-A4A3-CDA83DBFA6EB}" srcOrd="0" destOrd="0" parTransId="{01680E36-CD8E-4773-95AD-E1DEC225C173}" sibTransId="{A692AB01-A04C-473A-ABD3-733701989D0E}"/>
    <dgm:cxn modelId="{9ABB7739-5EC0-460E-B5CE-6CF1B8701B35}" type="presOf" srcId="{614F2D6B-4212-494E-8A52-2831BED3D624}" destId="{EB67DAA1-EB82-4E23-BCE1-489ECBBBA842}" srcOrd="1" destOrd="0" presId="urn:microsoft.com/office/officeart/2005/8/layout/process3"/>
    <dgm:cxn modelId="{8FBEDA1A-FA9B-4E58-8C87-514154EFD63D}" type="presOf" srcId="{9FA0631B-9006-4422-B42C-588EA9103B63}" destId="{AA6D023E-01DF-4570-BD16-CEB8C74E4920}" srcOrd="0" destOrd="0" presId="urn:microsoft.com/office/officeart/2005/8/layout/process3"/>
    <dgm:cxn modelId="{16FA6B19-C0F2-48F9-96AE-4758EFCAB2E2}" type="presOf" srcId="{DE13E8D6-FC2C-411C-A4A3-CDA83DBFA6EB}" destId="{F781539D-ED68-40C5-A160-1AAB735020E4}" srcOrd="0" destOrd="0" presId="urn:microsoft.com/office/officeart/2005/8/layout/process3"/>
    <dgm:cxn modelId="{AE545E23-049D-4E0A-AABD-98D90B91CDD2}" type="presOf" srcId="{01EE0927-0683-4AE2-BF5E-489836B05760}" destId="{697CDFC2-22BE-40AC-AF54-101CB1E4E6E2}" srcOrd="0" destOrd="0" presId="urn:microsoft.com/office/officeart/2005/8/layout/process3"/>
    <dgm:cxn modelId="{F15CD6DD-F799-4D47-B298-F5AAEACE533C}" type="presOf" srcId="{614F2D6B-4212-494E-8A52-2831BED3D624}" destId="{DA02CE3C-64A3-433F-ABDB-E20B0127F22B}" srcOrd="0" destOrd="0" presId="urn:microsoft.com/office/officeart/2005/8/layout/process3"/>
    <dgm:cxn modelId="{B350ADCF-DEE9-4A60-ADAE-23E3B3216851}" type="presOf" srcId="{87E0A521-DFC4-48B7-B01A-2B7C20907F97}" destId="{3DCC5ED0-6B29-4F46-8291-DBB48A4BB683}" srcOrd="1" destOrd="0" presId="urn:microsoft.com/office/officeart/2005/8/layout/process3"/>
    <dgm:cxn modelId="{95351AFF-CA20-4EDD-BE56-6B514B97AB22}" type="presOf" srcId="{44AA555D-9DDD-407B-B84B-750EA02E743C}" destId="{CA7D94E6-CF48-496E-B9AB-B4173DF35C99}" srcOrd="0" destOrd="0" presId="urn:microsoft.com/office/officeart/2005/8/layout/process3"/>
    <dgm:cxn modelId="{D6C8CFA7-CDF7-48E6-99DB-70A12D9113B6}" type="presParOf" srcId="{AA6D023E-01DF-4570-BD16-CEB8C74E4920}" destId="{4EB1DD2C-38DF-4125-970D-1A4B5795DB8A}" srcOrd="0" destOrd="0" presId="urn:microsoft.com/office/officeart/2005/8/layout/process3"/>
    <dgm:cxn modelId="{40570390-4EFF-4D58-A088-951A93AEA50F}" type="presParOf" srcId="{4EB1DD2C-38DF-4125-970D-1A4B5795DB8A}" destId="{33AA284E-15F8-493F-BAB0-CF9E0F7F6D5B}" srcOrd="0" destOrd="0" presId="urn:microsoft.com/office/officeart/2005/8/layout/process3"/>
    <dgm:cxn modelId="{5797AFA3-6809-41D0-857C-2FBC440220C1}" type="presParOf" srcId="{4EB1DD2C-38DF-4125-970D-1A4B5795DB8A}" destId="{1833B3C1-5857-4F35-83FD-53C23F87193A}" srcOrd="1" destOrd="0" presId="urn:microsoft.com/office/officeart/2005/8/layout/process3"/>
    <dgm:cxn modelId="{0B2C1AD2-5EA4-4F4F-8944-2A045F52B139}" type="presParOf" srcId="{4EB1DD2C-38DF-4125-970D-1A4B5795DB8A}" destId="{F781539D-ED68-40C5-A160-1AAB735020E4}" srcOrd="2" destOrd="0" presId="urn:microsoft.com/office/officeart/2005/8/layout/process3"/>
    <dgm:cxn modelId="{971938CD-C50C-4AC7-B22A-C98BDBAF5E8A}" type="presParOf" srcId="{AA6D023E-01DF-4570-BD16-CEB8C74E4920}" destId="{520A1E3C-D314-488D-B51F-0B77C30E40E7}" srcOrd="1" destOrd="0" presId="urn:microsoft.com/office/officeart/2005/8/layout/process3"/>
    <dgm:cxn modelId="{7276B0E3-111D-411D-9652-5542E537BA44}" type="presParOf" srcId="{520A1E3C-D314-488D-B51F-0B77C30E40E7}" destId="{3DCC5ED0-6B29-4F46-8291-DBB48A4BB683}" srcOrd="0" destOrd="0" presId="urn:microsoft.com/office/officeart/2005/8/layout/process3"/>
    <dgm:cxn modelId="{1EC86B54-6591-4D3D-B828-2E2584A2E270}" type="presParOf" srcId="{AA6D023E-01DF-4570-BD16-CEB8C74E4920}" destId="{622D81F2-3BC5-46C0-A116-52D814202553}" srcOrd="2" destOrd="0" presId="urn:microsoft.com/office/officeart/2005/8/layout/process3"/>
    <dgm:cxn modelId="{386468E2-B606-478A-AA34-CA82B55A74A9}" type="presParOf" srcId="{622D81F2-3BC5-46C0-A116-52D814202553}" destId="{DA02CE3C-64A3-433F-ABDB-E20B0127F22B}" srcOrd="0" destOrd="0" presId="urn:microsoft.com/office/officeart/2005/8/layout/process3"/>
    <dgm:cxn modelId="{AE86D79D-6618-43FA-9BC0-2771C85C62D1}" type="presParOf" srcId="{622D81F2-3BC5-46C0-A116-52D814202553}" destId="{EB67DAA1-EB82-4E23-BCE1-489ECBBBA842}" srcOrd="1" destOrd="0" presId="urn:microsoft.com/office/officeart/2005/8/layout/process3"/>
    <dgm:cxn modelId="{EEB41001-6522-4AD1-AC6A-A6DE1549C233}" type="presParOf" srcId="{622D81F2-3BC5-46C0-A116-52D814202553}" destId="{CA7D94E6-CF48-496E-B9AB-B4173DF35C99}" srcOrd="2" destOrd="0" presId="urn:microsoft.com/office/officeart/2005/8/layout/process3"/>
    <dgm:cxn modelId="{D84F1D29-575B-40F2-9BE9-F77DCA9487D2}" type="presParOf" srcId="{AA6D023E-01DF-4570-BD16-CEB8C74E4920}" destId="{2C0479F7-D137-4F61-91E2-8A9E354A7546}" srcOrd="3" destOrd="0" presId="urn:microsoft.com/office/officeart/2005/8/layout/process3"/>
    <dgm:cxn modelId="{7DF71770-1B36-4C33-9098-01216BFA79DA}" type="presParOf" srcId="{2C0479F7-D137-4F61-91E2-8A9E354A7546}" destId="{F6A7A762-1A34-46ED-B3A5-0C0984ACF1CE}" srcOrd="0" destOrd="0" presId="urn:microsoft.com/office/officeart/2005/8/layout/process3"/>
    <dgm:cxn modelId="{34354A1B-C701-4CD1-B867-4FD8A22C5E86}" type="presParOf" srcId="{AA6D023E-01DF-4570-BD16-CEB8C74E4920}" destId="{9FCF1345-3D2A-4482-8942-0FFADCA6BC7E}" srcOrd="4" destOrd="0" presId="urn:microsoft.com/office/officeart/2005/8/layout/process3"/>
    <dgm:cxn modelId="{90EFEDB8-331C-43A0-94FD-10CDBBF457DD}" type="presParOf" srcId="{9FCF1345-3D2A-4482-8942-0FFADCA6BC7E}" destId="{0872C470-280F-4365-87BA-97CCCD1ABF45}" srcOrd="0" destOrd="0" presId="urn:microsoft.com/office/officeart/2005/8/layout/process3"/>
    <dgm:cxn modelId="{A35403F0-56F0-4D25-BD5C-D61FE3075158}" type="presParOf" srcId="{9FCF1345-3D2A-4482-8942-0FFADCA6BC7E}" destId="{60837882-1ADD-41FD-AA60-B5674094F829}" srcOrd="1" destOrd="0" presId="urn:microsoft.com/office/officeart/2005/8/layout/process3"/>
    <dgm:cxn modelId="{2AE83984-2CED-42EF-8D1C-9297361E0537}" type="presParOf" srcId="{9FCF1345-3D2A-4482-8942-0FFADCA6BC7E}" destId="{697CDFC2-22BE-40AC-AF54-101CB1E4E6E2}" srcOrd="2" destOrd="0" presId="urn:microsoft.com/office/officeart/2005/8/layout/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FA0C351-F0E2-4688-98F0-3C72F21CADE8}">
      <dsp:nvSpPr>
        <dsp:cNvPr id="0" name=""/>
        <dsp:cNvSpPr/>
      </dsp:nvSpPr>
      <dsp:spPr>
        <a:xfrm rot="5400000">
          <a:off x="615563" y="1052334"/>
          <a:ext cx="1781584" cy="2964517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5EB70B1-0AD0-4901-A91D-88944C701F8D}">
      <dsp:nvSpPr>
        <dsp:cNvPr id="0" name=""/>
        <dsp:cNvSpPr/>
      </dsp:nvSpPr>
      <dsp:spPr>
        <a:xfrm>
          <a:off x="294930" y="1931191"/>
          <a:ext cx="2676382" cy="234600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4780" tIns="144780" rIns="144780" bIns="144780" numCol="1" spcCol="1270" anchor="t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3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Барлығы</a:t>
          </a:r>
          <a:endParaRPr lang="ru-RU" sz="3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94930" y="1931191"/>
        <a:ext cx="2676382" cy="2346006"/>
      </dsp:txXfrm>
    </dsp:sp>
    <dsp:sp modelId="{BF5C7CE5-8947-4BF0-A13E-ECCFE146D956}">
      <dsp:nvSpPr>
        <dsp:cNvPr id="0" name=""/>
        <dsp:cNvSpPr/>
      </dsp:nvSpPr>
      <dsp:spPr>
        <a:xfrm>
          <a:off x="2466335" y="827188"/>
          <a:ext cx="504977" cy="504977"/>
        </a:xfrm>
        <a:prstGeom prst="triangle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A882183-087B-4869-88F4-6F89F240D4BF}">
      <dsp:nvSpPr>
        <dsp:cNvPr id="0" name=""/>
        <dsp:cNvSpPr/>
      </dsp:nvSpPr>
      <dsp:spPr>
        <a:xfrm rot="5400000">
          <a:off x="3868737" y="234687"/>
          <a:ext cx="1781584" cy="2964517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7F1B282-C858-4087-8187-AEA80776CB98}">
      <dsp:nvSpPr>
        <dsp:cNvPr id="0" name=""/>
        <dsp:cNvSpPr/>
      </dsp:nvSpPr>
      <dsp:spPr>
        <a:xfrm>
          <a:off x="3571346" y="1120439"/>
          <a:ext cx="2676382" cy="234600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4780" tIns="144780" rIns="144780" bIns="144780" numCol="1" spcCol="1270" anchor="t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3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Жұмысқа орналасты</a:t>
          </a:r>
          <a:endParaRPr lang="ru-RU" sz="3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571346" y="1120439"/>
        <a:ext cx="2676382" cy="2346006"/>
      </dsp:txXfrm>
    </dsp:sp>
    <dsp:sp modelId="{1B0BB3F5-8193-4EF3-B673-15DAACD202FA}">
      <dsp:nvSpPr>
        <dsp:cNvPr id="0" name=""/>
        <dsp:cNvSpPr/>
      </dsp:nvSpPr>
      <dsp:spPr>
        <a:xfrm>
          <a:off x="5742751" y="16436"/>
          <a:ext cx="504977" cy="504977"/>
        </a:xfrm>
        <a:prstGeom prst="triangle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F13F31F-CFBB-48D9-AB5F-0DE4FB8D6F68}">
      <dsp:nvSpPr>
        <dsp:cNvPr id="0" name=""/>
        <dsp:cNvSpPr/>
      </dsp:nvSpPr>
      <dsp:spPr>
        <a:xfrm rot="5400000">
          <a:off x="7145152" y="-576064"/>
          <a:ext cx="1781584" cy="2964517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D5E5F65-C47F-4234-8308-4A3A52D62DB9}">
      <dsp:nvSpPr>
        <dsp:cNvPr id="0" name=""/>
        <dsp:cNvSpPr/>
      </dsp:nvSpPr>
      <dsp:spPr>
        <a:xfrm>
          <a:off x="6847761" y="309687"/>
          <a:ext cx="2676382" cy="234600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4780" tIns="144780" rIns="144780" bIns="144780" numCol="1" spcCol="1270" anchor="t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3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Өз мамандығы бойын</a:t>
          </a:r>
          <a:endParaRPr lang="ru-RU" sz="3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847761" y="309687"/>
        <a:ext cx="2676382" cy="234600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FA0C351-F0E2-4688-98F0-3C72F21CADE8}">
      <dsp:nvSpPr>
        <dsp:cNvPr id="0" name=""/>
        <dsp:cNvSpPr/>
      </dsp:nvSpPr>
      <dsp:spPr>
        <a:xfrm rot="5400000">
          <a:off x="592321" y="1045439"/>
          <a:ext cx="1781584" cy="2964517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5EB70B1-0AD0-4901-A91D-88944C701F8D}">
      <dsp:nvSpPr>
        <dsp:cNvPr id="0" name=""/>
        <dsp:cNvSpPr/>
      </dsp:nvSpPr>
      <dsp:spPr>
        <a:xfrm>
          <a:off x="294930" y="1931191"/>
          <a:ext cx="2676382" cy="234600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4780" tIns="144780" rIns="144780" bIns="144780" numCol="1" spcCol="1270" anchor="t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3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Барлығы</a:t>
          </a:r>
          <a:endParaRPr lang="ru-RU" sz="3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94930" y="1931191"/>
        <a:ext cx="2676382" cy="2346006"/>
      </dsp:txXfrm>
    </dsp:sp>
    <dsp:sp modelId="{BF5C7CE5-8947-4BF0-A13E-ECCFE146D956}">
      <dsp:nvSpPr>
        <dsp:cNvPr id="0" name=""/>
        <dsp:cNvSpPr/>
      </dsp:nvSpPr>
      <dsp:spPr>
        <a:xfrm>
          <a:off x="2466335" y="827188"/>
          <a:ext cx="504977" cy="504977"/>
        </a:xfrm>
        <a:prstGeom prst="triangle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A882183-087B-4869-88F4-6F89F240D4BF}">
      <dsp:nvSpPr>
        <dsp:cNvPr id="0" name=""/>
        <dsp:cNvSpPr/>
      </dsp:nvSpPr>
      <dsp:spPr>
        <a:xfrm rot="5400000">
          <a:off x="3868737" y="234687"/>
          <a:ext cx="1781584" cy="2964517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7F1B282-C858-4087-8187-AEA80776CB98}">
      <dsp:nvSpPr>
        <dsp:cNvPr id="0" name=""/>
        <dsp:cNvSpPr/>
      </dsp:nvSpPr>
      <dsp:spPr>
        <a:xfrm>
          <a:off x="3571346" y="1120439"/>
          <a:ext cx="2676382" cy="234600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4780" tIns="144780" rIns="144780" bIns="144780" numCol="1" spcCol="1270" anchor="t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3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Жұмысқа орналасты</a:t>
          </a:r>
          <a:endParaRPr lang="ru-RU" sz="3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571346" y="1120439"/>
        <a:ext cx="2676382" cy="2346006"/>
      </dsp:txXfrm>
    </dsp:sp>
    <dsp:sp modelId="{1B0BB3F5-8193-4EF3-B673-15DAACD202FA}">
      <dsp:nvSpPr>
        <dsp:cNvPr id="0" name=""/>
        <dsp:cNvSpPr/>
      </dsp:nvSpPr>
      <dsp:spPr>
        <a:xfrm>
          <a:off x="5742751" y="16436"/>
          <a:ext cx="504977" cy="504977"/>
        </a:xfrm>
        <a:prstGeom prst="triangle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F13F31F-CFBB-48D9-AB5F-0DE4FB8D6F68}">
      <dsp:nvSpPr>
        <dsp:cNvPr id="0" name=""/>
        <dsp:cNvSpPr/>
      </dsp:nvSpPr>
      <dsp:spPr>
        <a:xfrm rot="5400000">
          <a:off x="7145152" y="-576064"/>
          <a:ext cx="1781584" cy="2964517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D5E5F65-C47F-4234-8308-4A3A52D62DB9}">
      <dsp:nvSpPr>
        <dsp:cNvPr id="0" name=""/>
        <dsp:cNvSpPr/>
      </dsp:nvSpPr>
      <dsp:spPr>
        <a:xfrm>
          <a:off x="6847761" y="309687"/>
          <a:ext cx="2676382" cy="234600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4780" tIns="144780" rIns="144780" bIns="144780" numCol="1" spcCol="1270" anchor="t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3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Өз мамандығы бойын</a:t>
          </a:r>
          <a:endParaRPr lang="ru-RU" sz="3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847761" y="309687"/>
        <a:ext cx="2676382" cy="234600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FA0C351-F0E2-4688-98F0-3C72F21CADE8}">
      <dsp:nvSpPr>
        <dsp:cNvPr id="0" name=""/>
        <dsp:cNvSpPr/>
      </dsp:nvSpPr>
      <dsp:spPr>
        <a:xfrm rot="5400000">
          <a:off x="592321" y="1045439"/>
          <a:ext cx="1781584" cy="2964517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5EB70B1-0AD0-4901-A91D-88944C701F8D}">
      <dsp:nvSpPr>
        <dsp:cNvPr id="0" name=""/>
        <dsp:cNvSpPr/>
      </dsp:nvSpPr>
      <dsp:spPr>
        <a:xfrm>
          <a:off x="294930" y="1931191"/>
          <a:ext cx="2676382" cy="234600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4780" tIns="144780" rIns="144780" bIns="144780" numCol="1" spcCol="1270" anchor="t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3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Барлығы</a:t>
          </a:r>
          <a:endParaRPr lang="ru-RU" sz="3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94930" y="1931191"/>
        <a:ext cx="2676382" cy="2346006"/>
      </dsp:txXfrm>
    </dsp:sp>
    <dsp:sp modelId="{BF5C7CE5-8947-4BF0-A13E-ECCFE146D956}">
      <dsp:nvSpPr>
        <dsp:cNvPr id="0" name=""/>
        <dsp:cNvSpPr/>
      </dsp:nvSpPr>
      <dsp:spPr>
        <a:xfrm>
          <a:off x="2466335" y="827188"/>
          <a:ext cx="504977" cy="504977"/>
        </a:xfrm>
        <a:prstGeom prst="triangle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A882183-087B-4869-88F4-6F89F240D4BF}">
      <dsp:nvSpPr>
        <dsp:cNvPr id="0" name=""/>
        <dsp:cNvSpPr/>
      </dsp:nvSpPr>
      <dsp:spPr>
        <a:xfrm rot="5400000">
          <a:off x="3868737" y="234687"/>
          <a:ext cx="1781584" cy="2964517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7F1B282-C858-4087-8187-AEA80776CB98}">
      <dsp:nvSpPr>
        <dsp:cNvPr id="0" name=""/>
        <dsp:cNvSpPr/>
      </dsp:nvSpPr>
      <dsp:spPr>
        <a:xfrm>
          <a:off x="3571346" y="1120439"/>
          <a:ext cx="2676382" cy="234600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4780" tIns="144780" rIns="144780" bIns="144780" numCol="1" spcCol="1270" anchor="t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3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Жұмысқа орналасты</a:t>
          </a:r>
          <a:endParaRPr lang="ru-RU" sz="3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571346" y="1120439"/>
        <a:ext cx="2676382" cy="2346006"/>
      </dsp:txXfrm>
    </dsp:sp>
    <dsp:sp modelId="{1B0BB3F5-8193-4EF3-B673-15DAACD202FA}">
      <dsp:nvSpPr>
        <dsp:cNvPr id="0" name=""/>
        <dsp:cNvSpPr/>
      </dsp:nvSpPr>
      <dsp:spPr>
        <a:xfrm>
          <a:off x="5742751" y="16436"/>
          <a:ext cx="504977" cy="504977"/>
        </a:xfrm>
        <a:prstGeom prst="triangle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F13F31F-CFBB-48D9-AB5F-0DE4FB8D6F68}">
      <dsp:nvSpPr>
        <dsp:cNvPr id="0" name=""/>
        <dsp:cNvSpPr/>
      </dsp:nvSpPr>
      <dsp:spPr>
        <a:xfrm rot="5400000">
          <a:off x="7145152" y="-576064"/>
          <a:ext cx="1781584" cy="2964517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D5E5F65-C47F-4234-8308-4A3A52D62DB9}">
      <dsp:nvSpPr>
        <dsp:cNvPr id="0" name=""/>
        <dsp:cNvSpPr/>
      </dsp:nvSpPr>
      <dsp:spPr>
        <a:xfrm>
          <a:off x="6847761" y="309687"/>
          <a:ext cx="2676382" cy="234600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4780" tIns="144780" rIns="144780" bIns="144780" numCol="1" spcCol="1270" anchor="t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3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Өз мамандығы бойын</a:t>
          </a:r>
          <a:endParaRPr lang="ru-RU" sz="3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847761" y="309687"/>
        <a:ext cx="2676382" cy="234600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88E8544-9B85-459A-9915-059D09D2B649}">
      <dsp:nvSpPr>
        <dsp:cNvPr id="0" name=""/>
        <dsp:cNvSpPr/>
      </dsp:nvSpPr>
      <dsp:spPr>
        <a:xfrm rot="5400000">
          <a:off x="2046837" y="1628149"/>
          <a:ext cx="1439957" cy="1639341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DD78086-38FB-4536-859E-F377708DAAA5}">
      <dsp:nvSpPr>
        <dsp:cNvPr id="0" name=""/>
        <dsp:cNvSpPr/>
      </dsp:nvSpPr>
      <dsp:spPr>
        <a:xfrm>
          <a:off x="1272908" y="193339"/>
          <a:ext cx="2424041" cy="1696750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3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Барлығы</a:t>
          </a:r>
        </a:p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4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23</a:t>
          </a:r>
          <a:endParaRPr lang="ru-RU" sz="4800" b="1" kern="1200" dirty="0"/>
        </a:p>
      </dsp:txBody>
      <dsp:txXfrm>
        <a:off x="1355751" y="276182"/>
        <a:ext cx="2258355" cy="1531064"/>
      </dsp:txXfrm>
    </dsp:sp>
    <dsp:sp modelId="{59D41D48-903C-4A5C-A1DA-9865BC51AF16}">
      <dsp:nvSpPr>
        <dsp:cNvPr id="0" name=""/>
        <dsp:cNvSpPr/>
      </dsp:nvSpPr>
      <dsp:spPr>
        <a:xfrm>
          <a:off x="4089377" y="193751"/>
          <a:ext cx="1763016" cy="13713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603A86B-1090-45AC-B9FD-ED7982C6AA56}">
      <dsp:nvSpPr>
        <dsp:cNvPr id="0" name=""/>
        <dsp:cNvSpPr/>
      </dsp:nvSpPr>
      <dsp:spPr>
        <a:xfrm rot="5400000">
          <a:off x="4433794" y="3534159"/>
          <a:ext cx="1439957" cy="1639341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81C97E7-9F15-4193-96F6-6F786BEA2E8F}">
      <dsp:nvSpPr>
        <dsp:cNvPr id="0" name=""/>
        <dsp:cNvSpPr/>
      </dsp:nvSpPr>
      <dsp:spPr>
        <a:xfrm>
          <a:off x="3675124" y="1937937"/>
          <a:ext cx="3178378" cy="1696750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3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Жұмысқа орналасты</a:t>
          </a:r>
        </a:p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4800" b="1" kern="1200" dirty="0"/>
            <a:t>13</a:t>
          </a:r>
          <a:endParaRPr lang="ru-RU" sz="4800" b="1" kern="1200" dirty="0"/>
        </a:p>
      </dsp:txBody>
      <dsp:txXfrm>
        <a:off x="3757967" y="2020780"/>
        <a:ext cx="3012692" cy="1531064"/>
      </dsp:txXfrm>
    </dsp:sp>
    <dsp:sp modelId="{9D5289CD-D74D-40B2-91B4-8813395E030C}">
      <dsp:nvSpPr>
        <dsp:cNvPr id="0" name=""/>
        <dsp:cNvSpPr/>
      </dsp:nvSpPr>
      <dsp:spPr>
        <a:xfrm>
          <a:off x="6476334" y="2099761"/>
          <a:ext cx="1763016" cy="13713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81FBEE8-4D72-4B1E-8AF9-CAF152C342C1}">
      <dsp:nvSpPr>
        <dsp:cNvPr id="0" name=""/>
        <dsp:cNvSpPr/>
      </dsp:nvSpPr>
      <dsp:spPr>
        <a:xfrm>
          <a:off x="5684912" y="3843948"/>
          <a:ext cx="3685633" cy="1696750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3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Өз мамандығы бойынша</a:t>
          </a:r>
        </a:p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4800" b="1" kern="1200" dirty="0"/>
            <a:t>11</a:t>
          </a:r>
          <a:endParaRPr lang="ru-RU" sz="4800" b="1" kern="1200" dirty="0"/>
        </a:p>
      </dsp:txBody>
      <dsp:txXfrm>
        <a:off x="5767755" y="3926791"/>
        <a:ext cx="3519947" cy="1531064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17E4239-0D5B-41DA-8722-EBF3FD675B4F}">
      <dsp:nvSpPr>
        <dsp:cNvPr id="0" name=""/>
        <dsp:cNvSpPr/>
      </dsp:nvSpPr>
      <dsp:spPr>
        <a:xfrm>
          <a:off x="704341" y="1565542"/>
          <a:ext cx="2796182" cy="2444215"/>
        </a:xfrm>
        <a:prstGeom prst="rightArrow">
          <a:avLst>
            <a:gd name="adj1" fmla="val 70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0800" tIns="12700" rIns="254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Барлығы</a:t>
          </a:r>
          <a:endParaRPr lang="ru-RU" sz="2000" kern="1200" dirty="0"/>
        </a:p>
      </dsp:txBody>
      <dsp:txXfrm>
        <a:off x="1403387" y="1932174"/>
        <a:ext cx="1363139" cy="1710951"/>
      </dsp:txXfrm>
    </dsp:sp>
    <dsp:sp modelId="{DE2EC02C-9F98-4553-87B8-5C9C4E354826}">
      <dsp:nvSpPr>
        <dsp:cNvPr id="0" name=""/>
        <dsp:cNvSpPr/>
      </dsp:nvSpPr>
      <dsp:spPr>
        <a:xfrm>
          <a:off x="5295" y="2088604"/>
          <a:ext cx="1398091" cy="139809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4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20</a:t>
          </a:r>
          <a:endParaRPr lang="ru-RU" sz="4800" b="1" kern="1200" dirty="0"/>
        </a:p>
      </dsp:txBody>
      <dsp:txXfrm>
        <a:off x="210041" y="2293350"/>
        <a:ext cx="988599" cy="988599"/>
      </dsp:txXfrm>
    </dsp:sp>
    <dsp:sp modelId="{7D2D739F-19BB-4A6C-B889-C3C72DE0F8D2}">
      <dsp:nvSpPr>
        <dsp:cNvPr id="0" name=""/>
        <dsp:cNvSpPr/>
      </dsp:nvSpPr>
      <dsp:spPr>
        <a:xfrm>
          <a:off x="4374331" y="1565542"/>
          <a:ext cx="2796182" cy="2444215"/>
        </a:xfrm>
        <a:prstGeom prst="rightArrow">
          <a:avLst>
            <a:gd name="adj1" fmla="val 70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0800" tIns="12700" rIns="254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Жұмысқа орналасты</a:t>
          </a:r>
          <a:endParaRPr lang="ru-RU" sz="2000" kern="1200" dirty="0"/>
        </a:p>
      </dsp:txBody>
      <dsp:txXfrm>
        <a:off x="5073377" y="1932174"/>
        <a:ext cx="1363139" cy="1710951"/>
      </dsp:txXfrm>
    </dsp:sp>
    <dsp:sp modelId="{9169E1F1-DE20-45B7-B18A-3BE8D9238B5D}">
      <dsp:nvSpPr>
        <dsp:cNvPr id="0" name=""/>
        <dsp:cNvSpPr/>
      </dsp:nvSpPr>
      <dsp:spPr>
        <a:xfrm>
          <a:off x="3675285" y="2088604"/>
          <a:ext cx="1398091" cy="139809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4800" b="1" kern="1200" dirty="0"/>
            <a:t>7</a:t>
          </a:r>
          <a:endParaRPr lang="ru-RU" sz="4800" b="1" kern="1200" dirty="0"/>
        </a:p>
      </dsp:txBody>
      <dsp:txXfrm>
        <a:off x="3880031" y="2293350"/>
        <a:ext cx="988599" cy="988599"/>
      </dsp:txXfrm>
    </dsp:sp>
    <dsp:sp modelId="{37771B05-17FC-4651-A892-6CD94D37BD5A}">
      <dsp:nvSpPr>
        <dsp:cNvPr id="0" name=""/>
        <dsp:cNvSpPr/>
      </dsp:nvSpPr>
      <dsp:spPr>
        <a:xfrm>
          <a:off x="8044321" y="1565542"/>
          <a:ext cx="2796182" cy="2444215"/>
        </a:xfrm>
        <a:prstGeom prst="rightArrow">
          <a:avLst>
            <a:gd name="adj1" fmla="val 70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0800" tIns="12700" rIns="254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Өз мамандығы бойын</a:t>
          </a:r>
          <a:endParaRPr lang="ru-RU" sz="2000" kern="1200" dirty="0"/>
        </a:p>
      </dsp:txBody>
      <dsp:txXfrm>
        <a:off x="8743367" y="1932174"/>
        <a:ext cx="1363139" cy="1710951"/>
      </dsp:txXfrm>
    </dsp:sp>
    <dsp:sp modelId="{8DA54D49-5A2A-47A0-9C54-D26BD0444EEE}">
      <dsp:nvSpPr>
        <dsp:cNvPr id="0" name=""/>
        <dsp:cNvSpPr/>
      </dsp:nvSpPr>
      <dsp:spPr>
        <a:xfrm>
          <a:off x="7345275" y="2088604"/>
          <a:ext cx="1398091" cy="139809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4800" b="1" kern="1200" dirty="0"/>
            <a:t>5</a:t>
          </a:r>
          <a:endParaRPr lang="ru-RU" sz="4800" b="1" kern="1200" dirty="0"/>
        </a:p>
      </dsp:txBody>
      <dsp:txXfrm>
        <a:off x="7550021" y="2293350"/>
        <a:ext cx="988599" cy="988599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833B3C1-5857-4F35-83FD-53C23F87193A}">
      <dsp:nvSpPr>
        <dsp:cNvPr id="0" name=""/>
        <dsp:cNvSpPr/>
      </dsp:nvSpPr>
      <dsp:spPr>
        <a:xfrm>
          <a:off x="5413" y="591217"/>
          <a:ext cx="2461313" cy="2764800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1376" tIns="341376" rIns="341376" bIns="182880" numCol="1" spcCol="1270" anchor="t" anchorCtr="0">
          <a:noAutofit/>
        </a:bodyPr>
        <a:lstStyle/>
        <a:p>
          <a:pPr lvl="0" algn="l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4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20</a:t>
          </a:r>
          <a:endParaRPr lang="ru-RU" sz="4800" b="1" kern="1200" dirty="0"/>
        </a:p>
      </dsp:txBody>
      <dsp:txXfrm>
        <a:off x="5413" y="591217"/>
        <a:ext cx="2461313" cy="984525"/>
      </dsp:txXfrm>
    </dsp:sp>
    <dsp:sp modelId="{F781539D-ED68-40C5-A160-1AAB735020E4}">
      <dsp:nvSpPr>
        <dsp:cNvPr id="0" name=""/>
        <dsp:cNvSpPr/>
      </dsp:nvSpPr>
      <dsp:spPr>
        <a:xfrm>
          <a:off x="509537" y="2730101"/>
          <a:ext cx="2461313" cy="1377681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70688" rIns="170688" bIns="170688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k-KZ" sz="2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Барлығы</a:t>
          </a:r>
          <a:endParaRPr lang="ru-RU" sz="2400" kern="1200" dirty="0"/>
        </a:p>
      </dsp:txBody>
      <dsp:txXfrm>
        <a:off x="549888" y="2770452"/>
        <a:ext cx="2380611" cy="1296979"/>
      </dsp:txXfrm>
    </dsp:sp>
    <dsp:sp modelId="{520A1E3C-D314-488D-B51F-0B77C30E40E7}">
      <dsp:nvSpPr>
        <dsp:cNvPr id="0" name=""/>
        <dsp:cNvSpPr/>
      </dsp:nvSpPr>
      <dsp:spPr>
        <a:xfrm>
          <a:off x="2839852" y="777081"/>
          <a:ext cx="791027" cy="612795"/>
        </a:xfrm>
        <a:prstGeom prst="rightArrow">
          <a:avLst>
            <a:gd name="adj1" fmla="val 60000"/>
            <a:gd name="adj2" fmla="val 50000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200" kern="1200"/>
        </a:p>
      </dsp:txBody>
      <dsp:txXfrm>
        <a:off x="2839852" y="899640"/>
        <a:ext cx="607189" cy="367677"/>
      </dsp:txXfrm>
    </dsp:sp>
    <dsp:sp modelId="{EB67DAA1-EB82-4E23-BCE1-489ECBBBA842}">
      <dsp:nvSpPr>
        <dsp:cNvPr id="0" name=""/>
        <dsp:cNvSpPr/>
      </dsp:nvSpPr>
      <dsp:spPr>
        <a:xfrm>
          <a:off x="3959231" y="591217"/>
          <a:ext cx="2461313" cy="2764800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1376" tIns="341376" rIns="341376" bIns="182880" numCol="1" spcCol="1270" anchor="t" anchorCtr="0">
          <a:noAutofit/>
        </a:bodyPr>
        <a:lstStyle/>
        <a:p>
          <a:pPr lvl="0" algn="l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800" b="1" kern="1200" dirty="0"/>
            <a:t>12</a:t>
          </a:r>
        </a:p>
      </dsp:txBody>
      <dsp:txXfrm>
        <a:off x="3959231" y="591217"/>
        <a:ext cx="2461313" cy="984525"/>
      </dsp:txXfrm>
    </dsp:sp>
    <dsp:sp modelId="{CA7D94E6-CF48-496E-B9AB-B4173DF35C99}">
      <dsp:nvSpPr>
        <dsp:cNvPr id="0" name=""/>
        <dsp:cNvSpPr/>
      </dsp:nvSpPr>
      <dsp:spPr>
        <a:xfrm>
          <a:off x="4463355" y="2730101"/>
          <a:ext cx="2461313" cy="1377681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70688" rIns="170688" bIns="170688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k-KZ" sz="2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Жұмысқа орналасты</a:t>
          </a:r>
          <a:endParaRPr lang="ru-RU" sz="2400" kern="1200" dirty="0"/>
        </a:p>
      </dsp:txBody>
      <dsp:txXfrm>
        <a:off x="4503706" y="2770452"/>
        <a:ext cx="2380611" cy="1296979"/>
      </dsp:txXfrm>
    </dsp:sp>
    <dsp:sp modelId="{2C0479F7-D137-4F61-91E2-8A9E354A7546}">
      <dsp:nvSpPr>
        <dsp:cNvPr id="0" name=""/>
        <dsp:cNvSpPr/>
      </dsp:nvSpPr>
      <dsp:spPr>
        <a:xfrm rot="16563">
          <a:off x="6793666" y="786714"/>
          <a:ext cx="791036" cy="612795"/>
        </a:xfrm>
        <a:prstGeom prst="rightArrow">
          <a:avLst>
            <a:gd name="adj1" fmla="val 60000"/>
            <a:gd name="adj2" fmla="val 50000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200" kern="1200"/>
        </a:p>
      </dsp:txBody>
      <dsp:txXfrm>
        <a:off x="6793667" y="908830"/>
        <a:ext cx="607198" cy="367677"/>
      </dsp:txXfrm>
    </dsp:sp>
    <dsp:sp modelId="{60837882-1ADD-41FD-AA60-B5674094F829}">
      <dsp:nvSpPr>
        <dsp:cNvPr id="0" name=""/>
        <dsp:cNvSpPr/>
      </dsp:nvSpPr>
      <dsp:spPr>
        <a:xfrm>
          <a:off x="7913049" y="610266"/>
          <a:ext cx="2461313" cy="2764800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1376" tIns="341376" rIns="341376" bIns="182880" numCol="1" spcCol="1270" anchor="t" anchorCtr="0">
          <a:noAutofit/>
        </a:bodyPr>
        <a:lstStyle/>
        <a:p>
          <a:pPr lvl="0" algn="l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4800" b="1" kern="1200" dirty="0"/>
            <a:t>2</a:t>
          </a:r>
          <a:endParaRPr lang="ru-RU" sz="4800" b="1" kern="1200" dirty="0"/>
        </a:p>
      </dsp:txBody>
      <dsp:txXfrm>
        <a:off x="7913049" y="610266"/>
        <a:ext cx="2461313" cy="984525"/>
      </dsp:txXfrm>
    </dsp:sp>
    <dsp:sp modelId="{697CDFC2-22BE-40AC-AF54-101CB1E4E6E2}">
      <dsp:nvSpPr>
        <dsp:cNvPr id="0" name=""/>
        <dsp:cNvSpPr/>
      </dsp:nvSpPr>
      <dsp:spPr>
        <a:xfrm>
          <a:off x="8417173" y="2787250"/>
          <a:ext cx="2461313" cy="1301483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42240" rIns="142240" bIns="14224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k-KZ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Өз мамандығы бойынша</a:t>
          </a:r>
          <a:endParaRPr lang="ru-RU" sz="2000" kern="1200" dirty="0"/>
        </a:p>
      </dsp:txBody>
      <dsp:txXfrm>
        <a:off x="8455292" y="2825369"/>
        <a:ext cx="2385075" cy="122524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3/layout/StepUpProcess">
  <dgm:title val=""/>
  <dgm:desc val=""/>
  <dgm:catLst>
    <dgm:cat type="process" pri="13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b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b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onstrLst>
      <dgm:constr type="alignOff" forName="rootnode" val="1"/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-0.765"/>
      <dgm:constr type="w" for="ch" forName="sibTrans" refType="w" fact="0.103"/>
      <dgm:constr type="h" for="ch" forName="sibTrans" refType="h" fact="0.103"/>
    </dgm:constrLst>
    <dgm:forEach name="nodesForEach" axis="ch" ptType="node">
      <dgm:layoutNode name="composite">
        <dgm:alg type="composite">
          <dgm:param type="ar" val="0.861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LShape" refType="w" fact="0"/>
              <dgm:constr type="t" for="ch" forName="LShape" refType="h" fact="0.2347"/>
              <dgm:constr type="w" for="ch" forName="LShape" refType="w" fact="0.998"/>
              <dgm:constr type="h" for="ch" forName="LShape" refType="h" fact="0.5164"/>
              <dgm:constr type="r" for="ch" forName="ParentText" refType="w"/>
              <dgm:constr type="t" for="ch" forName="ParentText" refType="h" fact="0.32"/>
              <dgm:constr type="w" for="ch" forName="ParentText" refType="w" fact="0.901"/>
              <dgm:constr type="h" for="ch" forName="ParentText" refType="h" fact="0.68"/>
              <dgm:constr type="l" for="ch" forName="Triangle" refType="w" fact="0.83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if>
          <dgm:else name="Name5">
            <dgm:constrLst>
              <dgm:constr type="l" for="ch" forName="LShape" refType="w" fact="0.002"/>
              <dgm:constr type="t" for="ch" forName="LShape" refType="h" fact="0.2347"/>
              <dgm:constr type="w" for="ch" forName="LShape" refType="w"/>
              <dgm:constr type="h" for="ch" forName="LShape" refType="h" fact="0.5164"/>
              <dgm:constr type="l" for="ch" forName="ParentText" refType="w" fact="0"/>
              <dgm:constr type="t" for="ch" forName="ParentText" refType="h" fact="0.32"/>
              <dgm:constr type="w" for="ch" forName="ParentText" refType="w" fact="0.902"/>
              <dgm:constr type="h" for="ch" forName="ParentText" refType="h" fact="0.68"/>
              <dgm:constr type="l" for="ch" forName="Triangle" refType="w" fact="0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else>
        </dgm:choose>
        <dgm:layoutNode name="LShape" styleLbl="alignNode1">
          <dgm:alg type="sp"/>
          <dgm:choose name="Name6">
            <dgm:if name="Name7" func="var" arg="dir" op="equ" val="norm">
              <dgm:shape xmlns:r="http://schemas.openxmlformats.org/officeDocument/2006/relationships" rot="90" type="corner" r:blip="">
                <dgm:adjLst>
                  <dgm:adj idx="1" val="0.1612"/>
                  <dgm:adj idx="2" val="0.1611"/>
                </dgm:adjLst>
              </dgm:shape>
            </dgm:if>
            <dgm:else name="Name8">
              <dgm:shape xmlns:r="http://schemas.openxmlformats.org/officeDocument/2006/relationships" rot="180" type="corner" r:blip="">
                <dgm:adjLst>
                  <dgm:adj idx="1" val="0.1612"/>
                  <dgm:adj idx="2" val="0.1611"/>
                </dgm:adjLst>
              </dgm:shape>
            </dgm:else>
          </dgm:choose>
          <dgm:presOf/>
        </dgm:layoutNode>
        <dgm:layoutNode name="ParentText" styleLbl="revTx">
          <dgm:varLst>
            <dgm:chMax val="0"/>
            <dgm:chPref val="0"/>
            <dgm:bulletEnabled val="1"/>
          </dgm:varLst>
          <dgm:alg type="tx">
            <dgm:param type="parTxLTRAlign" val="l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9">
          <dgm:if name="Name10" axis="followSib" ptType="node" func="cnt" op="gte" val="1">
            <dgm:layoutNode name="Triangle" styleLbl="alignNode1">
              <dgm:alg type="sp"/>
              <dgm:choose name="Name11">
                <dgm:if name="Name12" func="var" arg="dir" op="equ" val="norm">
                  <dgm:shape xmlns:r="http://schemas.openxmlformats.org/officeDocument/2006/relationships" type="triangle" r:blip="">
                    <dgm:adjLst>
                      <dgm:adj idx="1" val="1"/>
                    </dgm:adjLst>
                  </dgm:shape>
                </dgm:if>
                <dgm:else name="Name13">
                  <dgm:shape xmlns:r="http://schemas.openxmlformats.org/officeDocument/2006/relationships" rot="90" type="triangle" r:blip="">
                    <dgm:adjLst>
                      <dgm:adj idx="1" val="1"/>
                    </dgm:adjLst>
                  </dgm:shape>
                </dgm:else>
              </dgm:choose>
              <dgm:presOf/>
            </dgm:layoutNode>
          </dgm:if>
          <dgm:else name="Name14"/>
        </dgm:choose>
      </dgm:layoutNode>
      <dgm:forEach name="sibTransForEach" axis="followSib" ptType="sibTrans" cnt="1">
        <dgm:layoutNode name="sibTrans">
          <dgm:alg type="composite">
            <dgm:param type="ar" val="0.861"/>
          </dgm:alg>
          <dgm:constrLst>
            <dgm:constr type="w" for="ch" forName="space" refType="w"/>
            <dgm:constr type="h" for="ch" forName="space" refType="w"/>
          </dgm:constrLst>
          <dgm:layoutNode name="space" styleLbl="alignNode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9/3/layout/StepUpProcess">
  <dgm:title val=""/>
  <dgm:desc val=""/>
  <dgm:catLst>
    <dgm:cat type="process" pri="13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b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b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onstrLst>
      <dgm:constr type="alignOff" forName="rootnode" val="1"/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-0.765"/>
      <dgm:constr type="w" for="ch" forName="sibTrans" refType="w" fact="0.103"/>
      <dgm:constr type="h" for="ch" forName="sibTrans" refType="h" fact="0.103"/>
    </dgm:constrLst>
    <dgm:forEach name="nodesForEach" axis="ch" ptType="node">
      <dgm:layoutNode name="composite">
        <dgm:alg type="composite">
          <dgm:param type="ar" val="0.861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LShape" refType="w" fact="0"/>
              <dgm:constr type="t" for="ch" forName="LShape" refType="h" fact="0.2347"/>
              <dgm:constr type="w" for="ch" forName="LShape" refType="w" fact="0.998"/>
              <dgm:constr type="h" for="ch" forName="LShape" refType="h" fact="0.5164"/>
              <dgm:constr type="r" for="ch" forName="ParentText" refType="w"/>
              <dgm:constr type="t" for="ch" forName="ParentText" refType="h" fact="0.32"/>
              <dgm:constr type="w" for="ch" forName="ParentText" refType="w" fact="0.901"/>
              <dgm:constr type="h" for="ch" forName="ParentText" refType="h" fact="0.68"/>
              <dgm:constr type="l" for="ch" forName="Triangle" refType="w" fact="0.83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if>
          <dgm:else name="Name5">
            <dgm:constrLst>
              <dgm:constr type="l" for="ch" forName="LShape" refType="w" fact="0.002"/>
              <dgm:constr type="t" for="ch" forName="LShape" refType="h" fact="0.2347"/>
              <dgm:constr type="w" for="ch" forName="LShape" refType="w"/>
              <dgm:constr type="h" for="ch" forName="LShape" refType="h" fact="0.5164"/>
              <dgm:constr type="l" for="ch" forName="ParentText" refType="w" fact="0"/>
              <dgm:constr type="t" for="ch" forName="ParentText" refType="h" fact="0.32"/>
              <dgm:constr type="w" for="ch" forName="ParentText" refType="w" fact="0.902"/>
              <dgm:constr type="h" for="ch" forName="ParentText" refType="h" fact="0.68"/>
              <dgm:constr type="l" for="ch" forName="Triangle" refType="w" fact="0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else>
        </dgm:choose>
        <dgm:layoutNode name="LShape" styleLbl="alignNode1">
          <dgm:alg type="sp"/>
          <dgm:choose name="Name6">
            <dgm:if name="Name7" func="var" arg="dir" op="equ" val="norm">
              <dgm:shape xmlns:r="http://schemas.openxmlformats.org/officeDocument/2006/relationships" rot="90" type="corner" r:blip="">
                <dgm:adjLst>
                  <dgm:adj idx="1" val="0.1612"/>
                  <dgm:adj idx="2" val="0.1611"/>
                </dgm:adjLst>
              </dgm:shape>
            </dgm:if>
            <dgm:else name="Name8">
              <dgm:shape xmlns:r="http://schemas.openxmlformats.org/officeDocument/2006/relationships" rot="180" type="corner" r:blip="">
                <dgm:adjLst>
                  <dgm:adj idx="1" val="0.1612"/>
                  <dgm:adj idx="2" val="0.1611"/>
                </dgm:adjLst>
              </dgm:shape>
            </dgm:else>
          </dgm:choose>
          <dgm:presOf/>
        </dgm:layoutNode>
        <dgm:layoutNode name="ParentText" styleLbl="revTx">
          <dgm:varLst>
            <dgm:chMax val="0"/>
            <dgm:chPref val="0"/>
            <dgm:bulletEnabled val="1"/>
          </dgm:varLst>
          <dgm:alg type="tx">
            <dgm:param type="parTxLTRAlign" val="l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9">
          <dgm:if name="Name10" axis="followSib" ptType="node" func="cnt" op="gte" val="1">
            <dgm:layoutNode name="Triangle" styleLbl="alignNode1">
              <dgm:alg type="sp"/>
              <dgm:choose name="Name11">
                <dgm:if name="Name12" func="var" arg="dir" op="equ" val="norm">
                  <dgm:shape xmlns:r="http://schemas.openxmlformats.org/officeDocument/2006/relationships" type="triangle" r:blip="">
                    <dgm:adjLst>
                      <dgm:adj idx="1" val="1"/>
                    </dgm:adjLst>
                  </dgm:shape>
                </dgm:if>
                <dgm:else name="Name13">
                  <dgm:shape xmlns:r="http://schemas.openxmlformats.org/officeDocument/2006/relationships" rot="90" type="triangle" r:blip="">
                    <dgm:adjLst>
                      <dgm:adj idx="1" val="1"/>
                    </dgm:adjLst>
                  </dgm:shape>
                </dgm:else>
              </dgm:choose>
              <dgm:presOf/>
            </dgm:layoutNode>
          </dgm:if>
          <dgm:else name="Name14"/>
        </dgm:choose>
      </dgm:layoutNode>
      <dgm:forEach name="sibTransForEach" axis="followSib" ptType="sibTrans" cnt="1">
        <dgm:layoutNode name="sibTrans">
          <dgm:alg type="composite">
            <dgm:param type="ar" val="0.861"/>
          </dgm:alg>
          <dgm:constrLst>
            <dgm:constr type="w" for="ch" forName="space" refType="w"/>
            <dgm:constr type="h" for="ch" forName="space" refType="w"/>
          </dgm:constrLst>
          <dgm:layoutNode name="space" styleLbl="alignNode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9/3/layout/StepUpProcess">
  <dgm:title val=""/>
  <dgm:desc val=""/>
  <dgm:catLst>
    <dgm:cat type="process" pri="13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b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b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onstrLst>
      <dgm:constr type="alignOff" forName="rootnode" val="1"/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-0.765"/>
      <dgm:constr type="w" for="ch" forName="sibTrans" refType="w" fact="0.103"/>
      <dgm:constr type="h" for="ch" forName="sibTrans" refType="h" fact="0.103"/>
    </dgm:constrLst>
    <dgm:forEach name="nodesForEach" axis="ch" ptType="node">
      <dgm:layoutNode name="composite">
        <dgm:alg type="composite">
          <dgm:param type="ar" val="0.861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LShape" refType="w" fact="0"/>
              <dgm:constr type="t" for="ch" forName="LShape" refType="h" fact="0.2347"/>
              <dgm:constr type="w" for="ch" forName="LShape" refType="w" fact="0.998"/>
              <dgm:constr type="h" for="ch" forName="LShape" refType="h" fact="0.5164"/>
              <dgm:constr type="r" for="ch" forName="ParentText" refType="w"/>
              <dgm:constr type="t" for="ch" forName="ParentText" refType="h" fact="0.32"/>
              <dgm:constr type="w" for="ch" forName="ParentText" refType="w" fact="0.901"/>
              <dgm:constr type="h" for="ch" forName="ParentText" refType="h" fact="0.68"/>
              <dgm:constr type="l" for="ch" forName="Triangle" refType="w" fact="0.83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if>
          <dgm:else name="Name5">
            <dgm:constrLst>
              <dgm:constr type="l" for="ch" forName="LShape" refType="w" fact="0.002"/>
              <dgm:constr type="t" for="ch" forName="LShape" refType="h" fact="0.2347"/>
              <dgm:constr type="w" for="ch" forName="LShape" refType="w"/>
              <dgm:constr type="h" for="ch" forName="LShape" refType="h" fact="0.5164"/>
              <dgm:constr type="l" for="ch" forName="ParentText" refType="w" fact="0"/>
              <dgm:constr type="t" for="ch" forName="ParentText" refType="h" fact="0.32"/>
              <dgm:constr type="w" for="ch" forName="ParentText" refType="w" fact="0.902"/>
              <dgm:constr type="h" for="ch" forName="ParentText" refType="h" fact="0.68"/>
              <dgm:constr type="l" for="ch" forName="Triangle" refType="w" fact="0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else>
        </dgm:choose>
        <dgm:layoutNode name="LShape" styleLbl="alignNode1">
          <dgm:alg type="sp"/>
          <dgm:choose name="Name6">
            <dgm:if name="Name7" func="var" arg="dir" op="equ" val="norm">
              <dgm:shape xmlns:r="http://schemas.openxmlformats.org/officeDocument/2006/relationships" rot="90" type="corner" r:blip="">
                <dgm:adjLst>
                  <dgm:adj idx="1" val="0.1612"/>
                  <dgm:adj idx="2" val="0.1611"/>
                </dgm:adjLst>
              </dgm:shape>
            </dgm:if>
            <dgm:else name="Name8">
              <dgm:shape xmlns:r="http://schemas.openxmlformats.org/officeDocument/2006/relationships" rot="180" type="corner" r:blip="">
                <dgm:adjLst>
                  <dgm:adj idx="1" val="0.1612"/>
                  <dgm:adj idx="2" val="0.1611"/>
                </dgm:adjLst>
              </dgm:shape>
            </dgm:else>
          </dgm:choose>
          <dgm:presOf/>
        </dgm:layoutNode>
        <dgm:layoutNode name="ParentText" styleLbl="revTx">
          <dgm:varLst>
            <dgm:chMax val="0"/>
            <dgm:chPref val="0"/>
            <dgm:bulletEnabled val="1"/>
          </dgm:varLst>
          <dgm:alg type="tx">
            <dgm:param type="parTxLTRAlign" val="l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9">
          <dgm:if name="Name10" axis="followSib" ptType="node" func="cnt" op="gte" val="1">
            <dgm:layoutNode name="Triangle" styleLbl="alignNode1">
              <dgm:alg type="sp"/>
              <dgm:choose name="Name11">
                <dgm:if name="Name12" func="var" arg="dir" op="equ" val="norm">
                  <dgm:shape xmlns:r="http://schemas.openxmlformats.org/officeDocument/2006/relationships" type="triangle" r:blip="">
                    <dgm:adjLst>
                      <dgm:adj idx="1" val="1"/>
                    </dgm:adjLst>
                  </dgm:shape>
                </dgm:if>
                <dgm:else name="Name13">
                  <dgm:shape xmlns:r="http://schemas.openxmlformats.org/officeDocument/2006/relationships" rot="90" type="triangle" r:blip="">
                    <dgm:adjLst>
                      <dgm:adj idx="1" val="1"/>
                    </dgm:adjLst>
                  </dgm:shape>
                </dgm:else>
              </dgm:choose>
              <dgm:presOf/>
            </dgm:layoutNode>
          </dgm:if>
          <dgm:else name="Name14"/>
        </dgm:choose>
      </dgm:layoutNode>
      <dgm:forEach name="sibTransForEach" axis="followSib" ptType="sibTrans" cnt="1">
        <dgm:layoutNode name="sibTrans">
          <dgm:alg type="composite">
            <dgm:param type="ar" val="0.861"/>
          </dgm:alg>
          <dgm:constrLst>
            <dgm:constr type="w" for="ch" forName="space" refType="w"/>
            <dgm:constr type="h" for="ch" forName="space" refType="w"/>
          </dgm:constrLst>
          <dgm:layoutNode name="space" styleLbl="alignNode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Process6">
  <dgm:title val=""/>
  <dgm:desc val=""/>
  <dgm:catLst>
    <dgm:cat type="process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L"/>
          <dgm:param type="nodeHorzAlign" val="l"/>
        </dgm:alg>
      </dgm:if>
      <dgm:else name="Name2">
        <dgm:alg type="lin">
          <dgm:param type="linDir" val="from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w" refFor="ch" refForName="compNode" fact="0.7"/>
      <dgm:constr type="ctrY" for="ch" forName="compNode" refType="h" fact="0.5"/>
      <dgm:constr type="w" for="ch" forName="aSpace" refType="w" fact="0.05"/>
      <dgm:constr type="primFontSz" for="des" forName="childTextHidden" op="equ" val="65"/>
      <dgm:constr type="primFontSz" for="des" forName="parentText" op="equ"/>
    </dgm:constrLst>
    <dgm:ruleLst/>
    <dgm:forEach name="aNodeForEach" axis="ch" ptType="node">
      <dgm:layoutNode name="compNode">
        <dgm:alg type="composite">
          <dgm:param type="ar" val="1.43"/>
        </dgm:alg>
        <dgm:shape xmlns:r="http://schemas.openxmlformats.org/officeDocument/2006/relationships" r:blip="">
          <dgm:adjLst/>
        </dgm:shape>
        <dgm:presOf/>
        <dgm:choose name="Name3">
          <dgm:if name="Name4" func="var" arg="dir" op="equ" val="norm">
            <dgm:constrLst>
              <dgm:constr type="w" for="ch" forName="childTextVisible" refType="w" fact="0.8"/>
              <dgm:constr type="h" for="ch" forName="childTextVisible" refType="h"/>
              <dgm:constr type="r" for="ch" forName="childTextVisible" refType="w"/>
              <dgm:constr type="w" for="ch" forName="childTextHidden" refType="w" fact="0.6"/>
              <dgm:constr type="h" for="ch" forName="childTextHidden" refType="h"/>
              <dgm:constr type="r" for="ch" forName="childTextHidden" refType="w"/>
              <dgm:constr type="l" for="ch" forName="parentText"/>
              <dgm:constr type="w" for="ch" forName="parentText" refType="w" fact="0.4"/>
              <dgm:constr type="h" for="ch" forName="parentText" refType="w" refFor="ch" refForName="parentText" op="equ"/>
              <dgm:constr type="ctrY" for="ch" forName="parentText" refType="h" fact="0.5"/>
            </dgm:constrLst>
          </dgm:if>
          <dgm:else name="Name5">
            <dgm:constrLst>
              <dgm:constr type="w" for="ch" forName="childTextVisible" refType="w" fact="0.8"/>
              <dgm:constr type="h" for="ch" forName="childTextVisible" refType="h"/>
              <dgm:constr type="l" for="ch" forName="childTextVisible"/>
              <dgm:constr type="w" for="ch" forName="childTextHidden" refType="w" fact="0.6"/>
              <dgm:constr type="h" for="ch" forName="childTextHidden" refType="h"/>
              <dgm:constr type="l" for="ch" forName="childTextHidden"/>
              <dgm:constr type="r" for="ch" forName="parentText" refType="w"/>
              <dgm:constr type="w" for="ch" forName="parentText" refType="w" fact="0.4"/>
              <dgm:constr type="h" for="ch" forName="parentText" refType="w" refFor="ch" refForName="parentText" op="equ"/>
              <dgm:constr type="ctrY" for="ch" forName="parentText" refType="h" fact="0.5"/>
            </dgm:constrLst>
          </dgm:else>
        </dgm:choose>
        <dgm:ruleLst/>
        <dgm:layoutNode name="noGeometry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childTextVisible" styleLbl="bgAccFollowNode1">
          <dgm:varLst>
            <dgm:bulletEnabled val="1"/>
          </dgm:varLst>
          <dgm:alg type="sp"/>
          <dgm:choose name="Name6">
            <dgm:if name="Name7" func="var" arg="dir" op="equ" val="norm">
              <dgm:shape xmlns:r="http://schemas.openxmlformats.org/officeDocument/2006/relationships" type="rightArrow" r:blip="">
                <dgm:adjLst>
                  <dgm:adj idx="1" val="0.7"/>
                  <dgm:adj idx="2" val="0.5"/>
                </dgm:adjLst>
              </dgm:shape>
            </dgm:if>
            <dgm:else name="Name8">
              <dgm:shape xmlns:r="http://schemas.openxmlformats.org/officeDocument/2006/relationships" type="leftArrow" r:blip="">
                <dgm:adjLst>
                  <dgm:adj idx="1" val="0.7"/>
                  <dgm:adj idx="2" val="0.5"/>
                </dgm:adjLst>
              </dgm:shape>
            </dgm:else>
          </dgm:choose>
          <dgm:presOf axis="des" ptType="node"/>
          <dgm:constrLst/>
          <dgm:ruleLst/>
        </dgm:layoutNode>
        <dgm:layoutNode name="childTextHidden" styleLbl="bgAccFollowNode1">
          <dgm:choose name="Name9">
            <dgm:if name="Name10" axis="des followSib" ptType="node node" st="1 1" cnt="1 0" func="cnt" op="gte" val="1">
              <dgm:alg type="tx">
                <dgm:param type="stBulletLvl" val="1"/>
                <dgm:param type="txAnchorVertCh" val="mid"/>
              </dgm:alg>
            </dgm:if>
            <dgm:else name="Name11">
              <dgm:alg type="tx">
                <dgm:param type="stBulletLvl" val="2"/>
                <dgm:param type="txAnchorVertCh" val="mid"/>
              </dgm:alg>
            </dgm:else>
          </dgm:choose>
          <dgm:choose name="Name12">
            <dgm:if name="Name13" func="var" arg="dir" op="equ" val="norm">
              <dgm:shape xmlns:r="http://schemas.openxmlformats.org/officeDocument/2006/relationships" type="rightArrow" r:blip="" hideGeom="1">
                <dgm:adjLst>
                  <dgm:adj idx="1" val="0.7"/>
                  <dgm:adj idx="2" val="0.5"/>
                </dgm:adjLst>
              </dgm:shape>
            </dgm:if>
            <dgm:else name="Name14">
              <dgm:shape xmlns:r="http://schemas.openxmlformats.org/officeDocument/2006/relationships" type="leftArrow" r:blip="" hideGeom="1">
                <dgm:adjLst>
                  <dgm:adj idx="1" val="0.7"/>
                  <dgm:adj idx="2" val="0.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rMarg" refType="primFontSz" fact="0.1"/>
            <dgm:constr type="lMarg" refType="primFontSz" fact="0.2"/>
          </dgm:constrLst>
          <dgm:ruleLst>
            <dgm:rule type="primFontSz" val="5" fact="NaN" max="NaN"/>
          </dgm:ruleLst>
        </dgm:layoutNode>
        <dgm:layoutNode name="parentText" styleLbl="node1">
          <dgm:varLst>
            <dgm:chMax val="1"/>
            <dgm:bulletEnabled val="1"/>
          </dgm:varLst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primFontSz" val="65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choose name="Name15">
        <dgm:if name="Name16" axis="self" ptType="node" func="revPos" op="gte" val="2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StepDownProcess">
  <dgm:title val=""/>
  <dgm:desc val=""/>
  <dgm:catLst>
    <dgm:cat type="process" pri="1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t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t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hoose name="Name3">
      <dgm:if name="Name4" func="var" arg="dir" op="equ" val="norm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if>
      <dgm:else name="Name5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else>
    </dgm:choose>
    <dgm:forEach name="nodesForEach" axis="ch" ptType="node">
      <dgm:layoutNode name="composite">
        <dgm:alg type="composite">
          <dgm:param type="ar" val="1.2439"/>
        </dgm:alg>
        <dgm:shape xmlns:r="http://schemas.openxmlformats.org/officeDocument/2006/relationships" r:blip="">
          <dgm:adjLst/>
        </dgm:shape>
        <dgm:choose name="Name6">
          <dgm:if name="Name7" func="var" arg="dir" op="equ" val="norm">
            <dgm:constrLst>
              <dgm:constr type="l" for="ch" forName="bentUpArrow1" refType="w" fact="0.0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refFor="ch" refForName="ParentText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refFor="ch" refForName="ParentText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if>
          <dgm:else name="Name8">
            <dgm:constrLst>
              <dgm:constr type="r" for="ch" forName="bentUpArrow1" refType="w" fact="0.9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.4316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fact="0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fact="0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else>
        </dgm:choose>
        <dgm:choose name="Name9">
          <dgm:if name="Name10" axis="followSib" ptType="node" func="cnt" op="gte" val="1">
            <dgm:layoutNode name="bentUpArrow1" styleLbl="alignImgPlace1">
              <dgm:alg type="sp"/>
              <dgm:choose name="Name11">
                <dgm:if name="Name12" func="var" arg="dir" op="equ" val="norm">
                  <dgm:shape xmlns:r="http://schemas.openxmlformats.org/officeDocument/2006/relationships" rot="90" type="bentUpArrow" r:blip="">
                    <dgm:adjLst>
                      <dgm:adj idx="1" val="0.3284"/>
                      <dgm:adj idx="2" val="0.25"/>
                      <dgm:adj idx="3" val="0.3578"/>
                    </dgm:adjLst>
                  </dgm:shape>
                </dgm:if>
                <dgm:else name="Name13">
                  <dgm:shape xmlns:r="http://schemas.openxmlformats.org/officeDocument/2006/relationships" rot="180" type="bentArrow" r:blip="">
                    <dgm:adjLst>
                      <dgm:adj idx="1" val="0.3284"/>
                      <dgm:adj idx="2" val="0.25"/>
                      <dgm:adj idx="3" val="0.3578"/>
                      <dgm:adj idx="4" val="0"/>
                    </dgm:adjLst>
                  </dgm:shape>
                </dgm:else>
              </dgm:choose>
              <dgm:presOf/>
            </dgm:layoutNode>
          </dgm:if>
          <dgm:else name="Name14"/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66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15">
          <dgm:if name="Name16" axis="followSib" ptType="node" func="cnt" op="equ" val="0">
            <dgm:choose name="Name17">
              <dgm:if name="Name18" axis="ch" ptType="node" func="cnt" op="gte" val="1">
                <dgm:layoutNode name="FinalChildText" styleLbl="revTx">
                  <dgm:varLst>
                    <dgm:chMax val="0"/>
                    <dgm:chPref val="0"/>
                    <dgm:bulletEnabled val="1"/>
                  </dgm:varLst>
                  <dgm:alg type="tx">
                    <dgm:param type="stBulletLvl" val="1"/>
                    <dgm:param type="txAnchorVertCh" val="mid"/>
                    <dgm:param type="parTxLTRAlign" val="l"/>
                  </dgm:alg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9"/>
            </dgm:choose>
          </dgm:if>
          <dgm:else name="Name20">
            <dgm:layoutNode name="ChildText" styleLbl="revTx">
              <dgm:varLst>
                <dgm:chMax val="0"/>
                <dgm:chPref val="0"/>
                <dgm:bulletEnabled val="1"/>
              </dgm:varLst>
              <dgm:alg type="tx">
                <dgm:param type="stBulletLvl" val="1"/>
                <dgm:param type="txAnchorVertCh" val="mid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else>
        </dgm:choos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Process6">
  <dgm:title val=""/>
  <dgm:desc val=""/>
  <dgm:catLst>
    <dgm:cat type="process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L"/>
          <dgm:param type="nodeHorzAlign" val="l"/>
        </dgm:alg>
      </dgm:if>
      <dgm:else name="Name2">
        <dgm:alg type="lin">
          <dgm:param type="linDir" val="from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w" refFor="ch" refForName="compNode" fact="0.7"/>
      <dgm:constr type="ctrY" for="ch" forName="compNode" refType="h" fact="0.5"/>
      <dgm:constr type="w" for="ch" forName="aSpace" refType="w" fact="0.05"/>
      <dgm:constr type="primFontSz" for="des" forName="childTextHidden" op="equ" val="65"/>
      <dgm:constr type="primFontSz" for="des" forName="parentText" op="equ"/>
    </dgm:constrLst>
    <dgm:ruleLst/>
    <dgm:forEach name="aNodeForEach" axis="ch" ptType="node">
      <dgm:layoutNode name="compNode">
        <dgm:alg type="composite">
          <dgm:param type="ar" val="1.43"/>
        </dgm:alg>
        <dgm:shape xmlns:r="http://schemas.openxmlformats.org/officeDocument/2006/relationships" r:blip="">
          <dgm:adjLst/>
        </dgm:shape>
        <dgm:presOf/>
        <dgm:choose name="Name3">
          <dgm:if name="Name4" func="var" arg="dir" op="equ" val="norm">
            <dgm:constrLst>
              <dgm:constr type="w" for="ch" forName="childTextVisible" refType="w" fact="0.8"/>
              <dgm:constr type="h" for="ch" forName="childTextVisible" refType="h"/>
              <dgm:constr type="r" for="ch" forName="childTextVisible" refType="w"/>
              <dgm:constr type="w" for="ch" forName="childTextHidden" refType="w" fact="0.6"/>
              <dgm:constr type="h" for="ch" forName="childTextHidden" refType="h"/>
              <dgm:constr type="r" for="ch" forName="childTextHidden" refType="w"/>
              <dgm:constr type="l" for="ch" forName="parentText"/>
              <dgm:constr type="w" for="ch" forName="parentText" refType="w" fact="0.4"/>
              <dgm:constr type="h" for="ch" forName="parentText" refType="w" refFor="ch" refForName="parentText" op="equ"/>
              <dgm:constr type="ctrY" for="ch" forName="parentText" refType="h" fact="0.5"/>
            </dgm:constrLst>
          </dgm:if>
          <dgm:else name="Name5">
            <dgm:constrLst>
              <dgm:constr type="w" for="ch" forName="childTextVisible" refType="w" fact="0.8"/>
              <dgm:constr type="h" for="ch" forName="childTextVisible" refType="h"/>
              <dgm:constr type="l" for="ch" forName="childTextVisible"/>
              <dgm:constr type="w" for="ch" forName="childTextHidden" refType="w" fact="0.6"/>
              <dgm:constr type="h" for="ch" forName="childTextHidden" refType="h"/>
              <dgm:constr type="l" for="ch" forName="childTextHidden"/>
              <dgm:constr type="r" for="ch" forName="parentText" refType="w"/>
              <dgm:constr type="w" for="ch" forName="parentText" refType="w" fact="0.4"/>
              <dgm:constr type="h" for="ch" forName="parentText" refType="w" refFor="ch" refForName="parentText" op="equ"/>
              <dgm:constr type="ctrY" for="ch" forName="parentText" refType="h" fact="0.5"/>
            </dgm:constrLst>
          </dgm:else>
        </dgm:choose>
        <dgm:ruleLst/>
        <dgm:layoutNode name="noGeometry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childTextVisible" styleLbl="bgAccFollowNode1">
          <dgm:varLst>
            <dgm:bulletEnabled val="1"/>
          </dgm:varLst>
          <dgm:alg type="sp"/>
          <dgm:choose name="Name6">
            <dgm:if name="Name7" func="var" arg="dir" op="equ" val="norm">
              <dgm:shape xmlns:r="http://schemas.openxmlformats.org/officeDocument/2006/relationships" type="rightArrow" r:blip="">
                <dgm:adjLst>
                  <dgm:adj idx="1" val="0.7"/>
                  <dgm:adj idx="2" val="0.5"/>
                </dgm:adjLst>
              </dgm:shape>
            </dgm:if>
            <dgm:else name="Name8">
              <dgm:shape xmlns:r="http://schemas.openxmlformats.org/officeDocument/2006/relationships" type="leftArrow" r:blip="">
                <dgm:adjLst>
                  <dgm:adj idx="1" val="0.7"/>
                  <dgm:adj idx="2" val="0.5"/>
                </dgm:adjLst>
              </dgm:shape>
            </dgm:else>
          </dgm:choose>
          <dgm:presOf axis="des" ptType="node"/>
          <dgm:constrLst/>
          <dgm:ruleLst/>
        </dgm:layoutNode>
        <dgm:layoutNode name="childTextHidden" styleLbl="bgAccFollowNode1">
          <dgm:choose name="Name9">
            <dgm:if name="Name10" axis="des followSib" ptType="node node" st="1 1" cnt="1 0" func="cnt" op="gte" val="1">
              <dgm:alg type="tx">
                <dgm:param type="stBulletLvl" val="1"/>
                <dgm:param type="txAnchorVertCh" val="mid"/>
              </dgm:alg>
            </dgm:if>
            <dgm:else name="Name11">
              <dgm:alg type="tx">
                <dgm:param type="stBulletLvl" val="2"/>
                <dgm:param type="txAnchorVertCh" val="mid"/>
              </dgm:alg>
            </dgm:else>
          </dgm:choose>
          <dgm:choose name="Name12">
            <dgm:if name="Name13" func="var" arg="dir" op="equ" val="norm">
              <dgm:shape xmlns:r="http://schemas.openxmlformats.org/officeDocument/2006/relationships" type="rightArrow" r:blip="" hideGeom="1">
                <dgm:adjLst>
                  <dgm:adj idx="1" val="0.7"/>
                  <dgm:adj idx="2" val="0.5"/>
                </dgm:adjLst>
              </dgm:shape>
            </dgm:if>
            <dgm:else name="Name14">
              <dgm:shape xmlns:r="http://schemas.openxmlformats.org/officeDocument/2006/relationships" type="leftArrow" r:blip="" hideGeom="1">
                <dgm:adjLst>
                  <dgm:adj idx="1" val="0.7"/>
                  <dgm:adj idx="2" val="0.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rMarg" refType="primFontSz" fact="0.1"/>
            <dgm:constr type="lMarg" refType="primFontSz" fact="0.2"/>
          </dgm:constrLst>
          <dgm:ruleLst>
            <dgm:rule type="primFontSz" val="5" fact="NaN" max="NaN"/>
          </dgm:ruleLst>
        </dgm:layoutNode>
        <dgm:layoutNode name="parentText" styleLbl="node1">
          <dgm:varLst>
            <dgm:chMax val="1"/>
            <dgm:bulletEnabled val="1"/>
          </dgm:varLst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primFontSz" val="65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choose name="Name15">
        <dgm:if name="Name16" axis="self" ptType="node" func="revPos" op="gte" val="2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hProcess6">
  <dgm:title val=""/>
  <dgm:desc val=""/>
  <dgm:catLst>
    <dgm:cat type="process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L"/>
          <dgm:param type="nodeHorzAlign" val="l"/>
        </dgm:alg>
      </dgm:if>
      <dgm:else name="Name2">
        <dgm:alg type="lin">
          <dgm:param type="linDir" val="from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w" refFor="ch" refForName="compNode" fact="0.7"/>
      <dgm:constr type="ctrY" for="ch" forName="compNode" refType="h" fact="0.5"/>
      <dgm:constr type="w" for="ch" forName="aSpace" refType="w" fact="0.05"/>
      <dgm:constr type="primFontSz" for="des" forName="childTextHidden" op="equ" val="65"/>
      <dgm:constr type="primFontSz" for="des" forName="parentText" op="equ"/>
    </dgm:constrLst>
    <dgm:ruleLst/>
    <dgm:forEach name="aNodeForEach" axis="ch" ptType="node">
      <dgm:layoutNode name="compNode">
        <dgm:alg type="composite">
          <dgm:param type="ar" val="1.43"/>
        </dgm:alg>
        <dgm:shape xmlns:r="http://schemas.openxmlformats.org/officeDocument/2006/relationships" r:blip="">
          <dgm:adjLst/>
        </dgm:shape>
        <dgm:presOf/>
        <dgm:choose name="Name3">
          <dgm:if name="Name4" func="var" arg="dir" op="equ" val="norm">
            <dgm:constrLst>
              <dgm:constr type="w" for="ch" forName="childTextVisible" refType="w" fact="0.8"/>
              <dgm:constr type="h" for="ch" forName="childTextVisible" refType="h"/>
              <dgm:constr type="r" for="ch" forName="childTextVisible" refType="w"/>
              <dgm:constr type="w" for="ch" forName="childTextHidden" refType="w" fact="0.6"/>
              <dgm:constr type="h" for="ch" forName="childTextHidden" refType="h"/>
              <dgm:constr type="r" for="ch" forName="childTextHidden" refType="w"/>
              <dgm:constr type="l" for="ch" forName="parentText"/>
              <dgm:constr type="w" for="ch" forName="parentText" refType="w" fact="0.4"/>
              <dgm:constr type="h" for="ch" forName="parentText" refType="w" refFor="ch" refForName="parentText" op="equ"/>
              <dgm:constr type="ctrY" for="ch" forName="parentText" refType="h" fact="0.5"/>
            </dgm:constrLst>
          </dgm:if>
          <dgm:else name="Name5">
            <dgm:constrLst>
              <dgm:constr type="w" for="ch" forName="childTextVisible" refType="w" fact="0.8"/>
              <dgm:constr type="h" for="ch" forName="childTextVisible" refType="h"/>
              <dgm:constr type="l" for="ch" forName="childTextVisible"/>
              <dgm:constr type="w" for="ch" forName="childTextHidden" refType="w" fact="0.6"/>
              <dgm:constr type="h" for="ch" forName="childTextHidden" refType="h"/>
              <dgm:constr type="l" for="ch" forName="childTextHidden"/>
              <dgm:constr type="r" for="ch" forName="parentText" refType="w"/>
              <dgm:constr type="w" for="ch" forName="parentText" refType="w" fact="0.4"/>
              <dgm:constr type="h" for="ch" forName="parentText" refType="w" refFor="ch" refForName="parentText" op="equ"/>
              <dgm:constr type="ctrY" for="ch" forName="parentText" refType="h" fact="0.5"/>
            </dgm:constrLst>
          </dgm:else>
        </dgm:choose>
        <dgm:ruleLst/>
        <dgm:layoutNode name="noGeometry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childTextVisible" styleLbl="bgAccFollowNode1">
          <dgm:varLst>
            <dgm:bulletEnabled val="1"/>
          </dgm:varLst>
          <dgm:alg type="sp"/>
          <dgm:choose name="Name6">
            <dgm:if name="Name7" func="var" arg="dir" op="equ" val="norm">
              <dgm:shape xmlns:r="http://schemas.openxmlformats.org/officeDocument/2006/relationships" type="rightArrow" r:blip="">
                <dgm:adjLst>
                  <dgm:adj idx="1" val="0.7"/>
                  <dgm:adj idx="2" val="0.5"/>
                </dgm:adjLst>
              </dgm:shape>
            </dgm:if>
            <dgm:else name="Name8">
              <dgm:shape xmlns:r="http://schemas.openxmlformats.org/officeDocument/2006/relationships" type="leftArrow" r:blip="">
                <dgm:adjLst>
                  <dgm:adj idx="1" val="0.7"/>
                  <dgm:adj idx="2" val="0.5"/>
                </dgm:adjLst>
              </dgm:shape>
            </dgm:else>
          </dgm:choose>
          <dgm:presOf axis="des" ptType="node"/>
          <dgm:constrLst/>
          <dgm:ruleLst/>
        </dgm:layoutNode>
        <dgm:layoutNode name="childTextHidden" styleLbl="bgAccFollowNode1">
          <dgm:choose name="Name9">
            <dgm:if name="Name10" axis="des followSib" ptType="node node" st="1 1" cnt="1 0" func="cnt" op="gte" val="1">
              <dgm:alg type="tx">
                <dgm:param type="stBulletLvl" val="1"/>
                <dgm:param type="txAnchorVertCh" val="mid"/>
              </dgm:alg>
            </dgm:if>
            <dgm:else name="Name11">
              <dgm:alg type="tx">
                <dgm:param type="stBulletLvl" val="2"/>
                <dgm:param type="txAnchorVertCh" val="mid"/>
              </dgm:alg>
            </dgm:else>
          </dgm:choose>
          <dgm:choose name="Name12">
            <dgm:if name="Name13" func="var" arg="dir" op="equ" val="norm">
              <dgm:shape xmlns:r="http://schemas.openxmlformats.org/officeDocument/2006/relationships" type="rightArrow" r:blip="" hideGeom="1">
                <dgm:adjLst>
                  <dgm:adj idx="1" val="0.7"/>
                  <dgm:adj idx="2" val="0.5"/>
                </dgm:adjLst>
              </dgm:shape>
            </dgm:if>
            <dgm:else name="Name14">
              <dgm:shape xmlns:r="http://schemas.openxmlformats.org/officeDocument/2006/relationships" type="leftArrow" r:blip="" hideGeom="1">
                <dgm:adjLst>
                  <dgm:adj idx="1" val="0.7"/>
                  <dgm:adj idx="2" val="0.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rMarg" refType="primFontSz" fact="0.1"/>
            <dgm:constr type="lMarg" refType="primFontSz" fact="0.2"/>
          </dgm:constrLst>
          <dgm:ruleLst>
            <dgm:rule type="primFontSz" val="5" fact="NaN" max="NaN"/>
          </dgm:ruleLst>
        </dgm:layoutNode>
        <dgm:layoutNode name="parentText" styleLbl="node1">
          <dgm:varLst>
            <dgm:chMax val="1"/>
            <dgm:bulletEnabled val="1"/>
          </dgm:varLst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primFontSz" val="65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choose name="Name15">
        <dgm:if name="Name16" axis="self" ptType="node" func="revPos" op="gte" val="2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process3">
  <dgm:title val=""/>
  <dgm:desc val=""/>
  <dgm:catLst>
    <dgm:cat type="process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3" destOrd="0"/>
        <dgm:cxn modelId="12" srcId="1" destId="11" srcOrd="0" destOrd="0"/>
        <dgm:cxn modelId="23" srcId="2" destId="21" srcOrd="0" destOrd="0"/>
        <dgm:cxn modelId="34" srcId="3" destId="31" srcOrd="0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" refType="w"/>
      <dgm:constr type="w" for="ch" ptType="sibTrans" refType="w" refFor="ch" refForName="composite" fact="0.3333"/>
      <dgm:constr type="w" for="des" forName="parTx"/>
      <dgm:constr type="h" for="des" forName="parTx" op="equ"/>
      <dgm:constr type="h" for="des" forName="parSh" op="equ"/>
      <dgm:constr type="w" for="des" forName="desTx"/>
      <dgm:constr type="h" for="des" forName="desTx" op="equ"/>
      <dgm:constr type="w" for="des" forName="parSh"/>
      <dgm:constr type="primFontSz" for="des" forName="parTx" val="65"/>
      <dgm:constr type="secFontSz" for="des" forName="desTx" refType="primFontSz" refFor="des" refForName="parTx" op="equ"/>
      <dgm:constr type="primFontSz" for="des" forName="connTx" refType="primFontSz" refFor="des" refForName="parTx" fact="0.8"/>
      <dgm:constr type="primFontSz" for="des" forName="connTx" refType="primFontSz" refFor="des" refForName="parTx" op="lte" fact="0.8"/>
      <dgm:constr type="h" for="des" forName="parTx" refType="primFontSz" refFor="des" refForName="parTx" fact="0.8"/>
      <dgm:constr type="h" for="des" forName="parSh" refType="primFontSz" refFor="des" refForName="parTx" fact="1.2"/>
      <dgm:constr type="h" for="des" forName="desTx" refType="primFontSz" refFor="des" refForName="parTx" fact="1.6"/>
      <dgm:constr type="h" for="des" forName="parSh" refType="h" refFor="des" refForName="parTx" op="lte" fact="1.5"/>
      <dgm:constr type="h" for="des" forName="parSh" refType="h" refFor="des" refForName="parTx" op="gte" fact="1.5"/>
    </dgm:constrLst>
    <dgm:ruleLst>
      <dgm:rule type="w" for="ch" forName="composite" val="0" fact="NaN" max="NaN"/>
      <dgm:rule type="primFontSz" for="des" forName="parTx" val="5" fact="NaN" max="NaN"/>
    </dgm:ruleLst>
    <dgm:forEach name="Name3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func="var" arg="dir" op="equ" val="norm">
            <dgm:constrLst>
              <dgm:constr type="h" refType="w" fact="1000"/>
              <dgm:constr type="l" for="ch" forName="parTx"/>
              <dgm:constr type="w" for="ch" forName="parTx" refType="w" fact="0.83"/>
              <dgm:constr type="t" for="ch" forName="parTx"/>
              <dgm:constr type="l" for="ch" forName="parSh"/>
              <dgm:constr type="w" for="ch" forName="parSh" refType="w" refFor="ch" refForName="parTx"/>
              <dgm:constr type="t" for="ch" forName="parSh"/>
              <dgm:constr type="l" for="ch" forName="desTx" refType="w" fact="0.17"/>
              <dgm:constr type="w" for="ch" forName="desTx" refType="w" refFor="ch" refForName="parTx"/>
              <dgm:constr type="t" for="ch" forName="desTx" refType="h" refFor="ch" refForName="parTx"/>
            </dgm:constrLst>
          </dgm:if>
          <dgm:else name="Name6">
            <dgm:constrLst>
              <dgm:constr type="h" refType="w" fact="1000"/>
              <dgm:constr type="l" for="ch" forName="parTx" refType="w" fact="0.17"/>
              <dgm:constr type="w" for="ch" forName="parTx" refType="w" fact="0.83"/>
              <dgm:constr type="t" for="ch" forName="parTx"/>
              <dgm:constr type="l" for="ch" forName="parSh" refType="w" fact="0.15"/>
              <dgm:constr type="w" for="ch" forName="parSh" refType="w" refFor="ch" refForName="parTx"/>
              <dgm:constr type="t" for="ch" forName="parSh"/>
              <dgm:constr type="l" for="ch" forName="desTx"/>
              <dgm:constr type="w" for="ch" forName="desTx" refType="w" refFor="ch" refForName="parTx"/>
              <dgm:constr type="t" for="ch" forName="desTx" refType="h" refFor="ch" refForName="parTx"/>
            </dgm:constrLst>
          </dgm:else>
        </dgm:choose>
        <dgm:ruleLst>
          <dgm:rule type="h" val="INF" fact="NaN" max="NaN"/>
        </dgm:ruleLst>
        <dgm:layoutNode name="parTx">
          <dgm:varLst>
            <dgm:chMax val="0"/>
            <dgm:chPref val="0"/>
            <dgm:bulletEnabled val="1"/>
          </dgm:varLst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 zOrderOff="1" hideGeom="1">
            <dgm:adjLst>
              <dgm:adj idx="1" val="0.1"/>
            </dgm:adjLst>
          </dgm:shape>
          <dgm:presOf axis="self" ptType="node"/>
          <dgm:constrLst>
            <dgm:constr type="h" refType="w" op="lte" fact="0.4"/>
            <dgm:constr type="bMarg" refType="primFontSz" fact="0.3"/>
            <dgm:constr type="h"/>
          </dgm:constrLst>
          <dgm:ruleLst>
            <dgm:rule type="h" val="INF" fact="NaN" max="NaN"/>
          </dgm:ruleLst>
        </dgm:layoutNode>
        <dgm:layoutNode name="parSh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 ptType="node"/>
          <dgm:constrLst>
            <dgm:constr type="h"/>
          </dgm:constrLst>
          <dgm:ruleLst/>
        </dgm:layoutNode>
        <dgm:layoutNode name="desTx" styleLbl="fgAcc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oundRect" r:blip="">
            <dgm:adjLst>
              <dgm:adj idx="1" val="0.1"/>
            </dgm:adjLst>
          </dgm:shape>
          <dgm:presOf axis="des" ptType="node"/>
          <dgm:constrLst>
            <dgm:constr type="secFontSz" val="65"/>
            <dgm:constr type="primFontSz" refType="secFontSz"/>
            <dgm:constr type="h"/>
          </dgm:constrLst>
          <dgm:ruleLst>
            <dgm:rule type="h" val="INF" fact="NaN" max="NaN"/>
          </dgm:ruleLst>
        </dgm:layoutNode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  <dgm:param type="srcNode" val="parTx"/>
            <dgm:param type="dstNode" val="parTx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Tx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DCFA9E-6E3A-49B5-958A-A3C2C203124D}" type="datetimeFigureOut">
              <a:rPr lang="ru-RU" smtClean="0"/>
              <a:t>29.01.2021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6D5661E-AFB7-499D-996D-86D09BE9A0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80385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6AEF6-C74C-4AA0-91B3-6B2A5D000039}" type="datetimeFigureOut">
              <a:rPr lang="ru-RU" smtClean="0"/>
              <a:t>29.01.2021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F75A3-3AD4-4834-8A89-29CE011E51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77142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6AEF6-C74C-4AA0-91B3-6B2A5D000039}" type="datetimeFigureOut">
              <a:rPr lang="ru-RU" smtClean="0"/>
              <a:t>29.01.2021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F75A3-3AD4-4834-8A89-29CE011E51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09383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6AEF6-C74C-4AA0-91B3-6B2A5D000039}" type="datetimeFigureOut">
              <a:rPr lang="ru-RU" smtClean="0"/>
              <a:t>29.01.2021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F75A3-3AD4-4834-8A89-29CE011E51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25286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6AEF6-C74C-4AA0-91B3-6B2A5D000039}" type="datetimeFigureOut">
              <a:rPr lang="ru-RU" smtClean="0"/>
              <a:t>29.01.2021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F75A3-3AD4-4834-8A89-29CE011E51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56839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6AEF6-C74C-4AA0-91B3-6B2A5D000039}" type="datetimeFigureOut">
              <a:rPr lang="ru-RU" smtClean="0"/>
              <a:t>29.01.2021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F75A3-3AD4-4834-8A89-29CE011E51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09213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6AEF6-C74C-4AA0-91B3-6B2A5D000039}" type="datetimeFigureOut">
              <a:rPr lang="ru-RU" smtClean="0"/>
              <a:t>29.01.2021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F75A3-3AD4-4834-8A89-29CE011E51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957991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6AEF6-C74C-4AA0-91B3-6B2A5D000039}" type="datetimeFigureOut">
              <a:rPr lang="ru-RU" smtClean="0"/>
              <a:t>29.01.2021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F75A3-3AD4-4834-8A89-29CE011E51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2630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6AEF6-C74C-4AA0-91B3-6B2A5D000039}" type="datetimeFigureOut">
              <a:rPr lang="ru-RU" smtClean="0"/>
              <a:t>29.01.2021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F75A3-3AD4-4834-8A89-29CE011E51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5135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6AEF6-C74C-4AA0-91B3-6B2A5D000039}" type="datetimeFigureOut">
              <a:rPr lang="ru-RU" smtClean="0"/>
              <a:t>29.01.2021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F75A3-3AD4-4834-8A89-29CE011E51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41812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6AEF6-C74C-4AA0-91B3-6B2A5D000039}" type="datetimeFigureOut">
              <a:rPr lang="ru-RU" smtClean="0"/>
              <a:t>29.01.2021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F75A3-3AD4-4834-8A89-29CE011E51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92434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6AEF6-C74C-4AA0-91B3-6B2A5D000039}" type="datetimeFigureOut">
              <a:rPr lang="ru-RU" smtClean="0"/>
              <a:t>29.01.2021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F75A3-3AD4-4834-8A89-29CE011E51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27755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36AEF6-C74C-4AA0-91B3-6B2A5D000039}" type="datetimeFigureOut">
              <a:rPr lang="ru-RU" smtClean="0"/>
              <a:t>29.01.2021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CF75A3-3AD4-4834-8A89-29CE011E51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2855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 </a:t>
            </a:r>
            <a:r>
              <a:rPr lang="kk-KZ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Түлектердің жұмыспен қамтылуы</a:t>
            </a:r>
            <a:endParaRPr lang="ru-RU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 useBgFill="1"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2019-2020 оқу жылы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20301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871537" y="330551"/>
            <a:ext cx="6096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kk-KZ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0111000 Негізгі орта білім</a:t>
            </a:r>
          </a:p>
          <a:p>
            <a:pPr algn="ctr"/>
            <a:r>
              <a:rPr lang="kk-KZ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011101 3 Қазақ тілі мен әдебиеті мұғалімі мұғалімі 405 -топ</a:t>
            </a:r>
          </a:p>
        </p:txBody>
      </p:sp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val="2622409564"/>
              </p:ext>
            </p:extLst>
          </p:nvPr>
        </p:nvGraphicFramePr>
        <p:xfrm>
          <a:off x="419100" y="1168400"/>
          <a:ext cx="10845800" cy="55753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520578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237874" y="306487"/>
            <a:ext cx="6096000" cy="138499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kk-KZ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0111000 Негізгі орта білім</a:t>
            </a:r>
          </a:p>
          <a:p>
            <a:pPr algn="ctr"/>
            <a:r>
              <a:rPr lang="kk-KZ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011109 3 Информатика  мұғалімі </a:t>
            </a:r>
          </a:p>
          <a:p>
            <a:pPr algn="ctr"/>
            <a:r>
              <a:rPr lang="kk-KZ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406 -топ</a:t>
            </a:r>
          </a:p>
        </p:txBody>
      </p:sp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val="3152347040"/>
              </p:ext>
            </p:extLst>
          </p:nvPr>
        </p:nvGraphicFramePr>
        <p:xfrm>
          <a:off x="911892" y="1962043"/>
          <a:ext cx="10883900" cy="4699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156052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727364" y="5631873"/>
            <a:ext cx="10920845" cy="44680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1029852" y="6078682"/>
            <a:ext cx="19419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dirty="0"/>
              <a:t>       2017-2018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5231822" y="6073941"/>
            <a:ext cx="191192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dirty="0"/>
              <a:t>      2018-2019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8988136" y="6073941"/>
            <a:ext cx="220287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dirty="0"/>
              <a:t> 2019-2020</a:t>
            </a:r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4218709" y="2006269"/>
            <a:ext cx="4114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Bookman Old Style" panose="02050604050505020204" pitchFamily="18" charset="0"/>
              </a:rPr>
              <a:t>БАРЛЫҒЫ</a:t>
            </a:r>
            <a:endParaRPr lang="ru-RU" sz="2800" dirty="0">
              <a:solidFill>
                <a:schemeClr val="tx1">
                  <a:lumMod val="95000"/>
                  <a:lumOff val="5000"/>
                </a:schemeClr>
              </a:solidFill>
              <a:latin typeface="Bookman Old Style" panose="020506040505050202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466269" y="3210791"/>
            <a:ext cx="1069112" cy="2421082"/>
          </a:xfrm>
          <a:prstGeom prst="rect">
            <a:avLst/>
          </a:prstGeom>
          <a:solidFill>
            <a:srgbClr val="FFC000"/>
          </a:solidFill>
          <a:ln>
            <a:noFill/>
          </a:ln>
          <a:effectLst>
            <a:glow rad="101600">
              <a:schemeClr val="accent4">
                <a:lumMod val="75000"/>
                <a:alpha val="6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5653229" y="3744971"/>
            <a:ext cx="1069112" cy="1886902"/>
          </a:xfrm>
          <a:prstGeom prst="rect">
            <a:avLst/>
          </a:prstGeom>
          <a:solidFill>
            <a:srgbClr val="FFC000"/>
          </a:solidFill>
          <a:ln>
            <a:noFill/>
          </a:ln>
          <a:effectLst>
            <a:glow rad="101600">
              <a:schemeClr val="accent4">
                <a:lumMod val="75000"/>
                <a:alpha val="6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9461609" y="4259765"/>
            <a:ext cx="1069112" cy="1372107"/>
          </a:xfrm>
          <a:prstGeom prst="rect">
            <a:avLst/>
          </a:prstGeom>
          <a:solidFill>
            <a:srgbClr val="FFC000"/>
          </a:solidFill>
          <a:ln>
            <a:noFill/>
          </a:ln>
          <a:effectLst>
            <a:glow rad="101600">
              <a:schemeClr val="accent4">
                <a:lumMod val="75000"/>
                <a:alpha val="6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1513720" y="2696757"/>
            <a:ext cx="974210" cy="36933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kk-KZ" dirty="0"/>
              <a:t>    282</a:t>
            </a:r>
            <a:endParaRPr lang="ru-RU" dirty="0"/>
          </a:p>
        </p:txBody>
      </p:sp>
      <p:sp>
        <p:nvSpPr>
          <p:cNvPr id="14" name="TextBox 13"/>
          <p:cNvSpPr txBox="1"/>
          <p:nvPr/>
        </p:nvSpPr>
        <p:spPr>
          <a:xfrm>
            <a:off x="5700681" y="3272561"/>
            <a:ext cx="974210" cy="36933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kk-KZ" dirty="0"/>
              <a:t>    232</a:t>
            </a:r>
            <a:endParaRPr lang="ru-RU" dirty="0"/>
          </a:p>
        </p:txBody>
      </p:sp>
      <p:sp>
        <p:nvSpPr>
          <p:cNvPr id="15" name="TextBox 14"/>
          <p:cNvSpPr txBox="1"/>
          <p:nvPr/>
        </p:nvSpPr>
        <p:spPr>
          <a:xfrm>
            <a:off x="9509060" y="3744971"/>
            <a:ext cx="974210" cy="36933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kk-KZ" dirty="0"/>
              <a:t>    184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946345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 animBg="1"/>
      <p:bldP spid="9" grpId="0" animBg="1"/>
      <p:bldP spid="10" grpId="0" animBg="1"/>
      <p:bldP spid="11" grpId="0" animBg="1"/>
      <p:bldP spid="14" grpId="0" animBg="1"/>
      <p:bldP spid="1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27364" y="5631873"/>
            <a:ext cx="10920845" cy="446809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1029852" y="6078682"/>
            <a:ext cx="19419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dirty="0"/>
              <a:t>       2017-2018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5231822" y="6073941"/>
            <a:ext cx="191192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dirty="0"/>
              <a:t>      2018-2019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8988136" y="6073941"/>
            <a:ext cx="220287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dirty="0"/>
              <a:t> 2019-2020</a:t>
            </a:r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3325092" y="2006269"/>
            <a:ext cx="6183968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kk-KZ" sz="2800" i="1" dirty="0">
                <a:solidFill>
                  <a:schemeClr val="tx1">
                    <a:lumMod val="95000"/>
                    <a:lumOff val="5000"/>
                  </a:schemeClr>
                </a:solidFill>
                <a:latin typeface="Bookman Old Style" panose="02050604050505020204" pitchFamily="18" charset="0"/>
              </a:rPr>
              <a:t>ЖҰМЫСҚА ОРНАЛАСУЫ</a:t>
            </a:r>
            <a:endParaRPr lang="ru-RU" sz="2800" i="1" dirty="0">
              <a:solidFill>
                <a:schemeClr val="tx1">
                  <a:lumMod val="95000"/>
                  <a:lumOff val="5000"/>
                </a:schemeClr>
              </a:solidFill>
              <a:latin typeface="Bookman Old Style" panose="020506040505050202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466269" y="3744971"/>
            <a:ext cx="1069112" cy="1886902"/>
          </a:xfrm>
          <a:prstGeom prst="rect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5653229" y="4259765"/>
            <a:ext cx="1069112" cy="1372108"/>
          </a:xfrm>
          <a:prstGeom prst="rect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9461609" y="4488873"/>
            <a:ext cx="1069112" cy="1142999"/>
          </a:xfrm>
          <a:prstGeom prst="rect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TextBox 9"/>
          <p:cNvSpPr txBox="1"/>
          <p:nvPr/>
        </p:nvSpPr>
        <p:spPr>
          <a:xfrm>
            <a:off x="1513720" y="3272561"/>
            <a:ext cx="974210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kk-KZ" dirty="0"/>
              <a:t>    154</a:t>
            </a:r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5700681" y="3750046"/>
            <a:ext cx="974210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kk-KZ" dirty="0"/>
              <a:t>    129</a:t>
            </a:r>
            <a:endParaRPr lang="ru-RU" dirty="0"/>
          </a:p>
        </p:txBody>
      </p:sp>
      <p:sp>
        <p:nvSpPr>
          <p:cNvPr id="12" name="TextBox 11"/>
          <p:cNvSpPr txBox="1"/>
          <p:nvPr/>
        </p:nvSpPr>
        <p:spPr>
          <a:xfrm>
            <a:off x="9509060" y="3975779"/>
            <a:ext cx="974210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kk-KZ" dirty="0"/>
              <a:t>     96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547600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27364" y="5631873"/>
            <a:ext cx="10920845" cy="446809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1029852" y="6078682"/>
            <a:ext cx="19419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dirty="0"/>
              <a:t>       2017-2018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5231822" y="6073941"/>
            <a:ext cx="191192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dirty="0"/>
              <a:t>      2018-2019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8988136" y="6073941"/>
            <a:ext cx="220287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dirty="0"/>
              <a:t> 2019-2020</a:t>
            </a:r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3325092" y="2006269"/>
            <a:ext cx="6183968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kk-KZ" sz="2800" i="1" dirty="0">
                <a:solidFill>
                  <a:schemeClr val="tx1">
                    <a:lumMod val="95000"/>
                    <a:lumOff val="5000"/>
                  </a:schemeClr>
                </a:solidFill>
                <a:latin typeface="Bookman Old Style" panose="02050604050505020204" pitchFamily="18" charset="0"/>
              </a:rPr>
              <a:t>ӨЗ МАМАНДЫҒЫ БОЙЫНША</a:t>
            </a:r>
            <a:endParaRPr lang="ru-RU" sz="2800" i="1" dirty="0">
              <a:solidFill>
                <a:schemeClr val="tx1">
                  <a:lumMod val="95000"/>
                  <a:lumOff val="5000"/>
                </a:schemeClr>
              </a:solidFill>
              <a:latin typeface="Bookman Old Style" panose="020506040505050202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466269" y="3744971"/>
            <a:ext cx="1069112" cy="1886902"/>
          </a:xfrm>
          <a:prstGeom prst="rect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5653229" y="4688422"/>
            <a:ext cx="1069112" cy="943451"/>
          </a:xfrm>
          <a:prstGeom prst="rect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9461609" y="4534355"/>
            <a:ext cx="1069112" cy="1097517"/>
          </a:xfrm>
          <a:prstGeom prst="rect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TextBox 9"/>
          <p:cNvSpPr txBox="1"/>
          <p:nvPr/>
        </p:nvSpPr>
        <p:spPr>
          <a:xfrm>
            <a:off x="1513720" y="3272561"/>
            <a:ext cx="974210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kk-KZ" dirty="0"/>
              <a:t>    146</a:t>
            </a:r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5700681" y="4165023"/>
            <a:ext cx="974210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kk-KZ" dirty="0"/>
              <a:t>     74</a:t>
            </a:r>
            <a:endParaRPr lang="ru-RU" dirty="0"/>
          </a:p>
        </p:txBody>
      </p:sp>
      <p:sp>
        <p:nvSpPr>
          <p:cNvPr id="12" name="TextBox 11"/>
          <p:cNvSpPr txBox="1"/>
          <p:nvPr/>
        </p:nvSpPr>
        <p:spPr>
          <a:xfrm>
            <a:off x="9509060" y="4023632"/>
            <a:ext cx="974210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kk-KZ" dirty="0"/>
              <a:t>     76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204399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9773" y="3971601"/>
            <a:ext cx="11731336" cy="446809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1535543" y="4427664"/>
            <a:ext cx="19419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dirty="0"/>
              <a:t>       2017-2018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5064874" y="4427664"/>
            <a:ext cx="191192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dirty="0"/>
              <a:t>     2018-2019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9230363" y="4427664"/>
            <a:ext cx="171126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dirty="0"/>
              <a:t> 2019-2020</a:t>
            </a:r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1849963" y="6044765"/>
            <a:ext cx="2790581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kk-KZ" sz="1200" i="1" dirty="0">
                <a:solidFill>
                  <a:schemeClr val="tx1">
                    <a:lumMod val="95000"/>
                    <a:lumOff val="5000"/>
                  </a:schemeClr>
                </a:solidFill>
                <a:latin typeface="Bookman Old Style" panose="02050604050505020204" pitchFamily="18" charset="0"/>
              </a:rPr>
              <a:t>ӨЗ МАМАНДЫҒЫ БОЙЫНША</a:t>
            </a:r>
            <a:endParaRPr lang="ru-RU" sz="1200" i="1" dirty="0">
              <a:solidFill>
                <a:schemeClr val="tx1">
                  <a:lumMod val="95000"/>
                  <a:lumOff val="5000"/>
                </a:schemeClr>
              </a:solidFill>
              <a:latin typeface="Bookman Old Style" panose="020506040505050202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552638" y="2275418"/>
            <a:ext cx="889868" cy="1695942"/>
          </a:xfrm>
          <a:prstGeom prst="rect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6396059" y="3037404"/>
            <a:ext cx="1021661" cy="943451"/>
          </a:xfrm>
          <a:prstGeom prst="rect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10556209" y="2954936"/>
            <a:ext cx="925745" cy="958333"/>
          </a:xfrm>
          <a:prstGeom prst="rect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TextBox 9"/>
          <p:cNvSpPr txBox="1"/>
          <p:nvPr/>
        </p:nvSpPr>
        <p:spPr>
          <a:xfrm>
            <a:off x="2679638" y="2527631"/>
            <a:ext cx="635867" cy="338554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kk-KZ" sz="1600" dirty="0"/>
              <a:t> 146</a:t>
            </a:r>
            <a:endParaRPr lang="ru-RU" sz="1600" dirty="0"/>
          </a:p>
        </p:txBody>
      </p:sp>
      <p:sp>
        <p:nvSpPr>
          <p:cNvPr id="11" name="TextBox 10"/>
          <p:cNvSpPr txBox="1"/>
          <p:nvPr/>
        </p:nvSpPr>
        <p:spPr>
          <a:xfrm>
            <a:off x="6489696" y="3271658"/>
            <a:ext cx="773549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kk-KZ" dirty="0"/>
              <a:t>     74</a:t>
            </a:r>
            <a:endParaRPr lang="ru-RU" dirty="0"/>
          </a:p>
        </p:txBody>
      </p:sp>
      <p:sp>
        <p:nvSpPr>
          <p:cNvPr id="12" name="TextBox 11"/>
          <p:cNvSpPr txBox="1"/>
          <p:nvPr/>
        </p:nvSpPr>
        <p:spPr>
          <a:xfrm>
            <a:off x="10707352" y="3137869"/>
            <a:ext cx="623457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kk-KZ" dirty="0"/>
              <a:t>  76</a:t>
            </a:r>
            <a:endParaRPr lang="ru-RU" dirty="0"/>
          </a:p>
        </p:txBody>
      </p:sp>
      <p:sp>
        <p:nvSpPr>
          <p:cNvPr id="17" name="TextBox 16"/>
          <p:cNvSpPr txBox="1"/>
          <p:nvPr/>
        </p:nvSpPr>
        <p:spPr>
          <a:xfrm>
            <a:off x="1867190" y="5581800"/>
            <a:ext cx="3543300" cy="33855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kk-KZ" sz="1600" i="1" dirty="0">
                <a:solidFill>
                  <a:schemeClr val="tx1">
                    <a:lumMod val="95000"/>
                    <a:lumOff val="5000"/>
                  </a:schemeClr>
                </a:solidFill>
                <a:latin typeface="Bookman Old Style" panose="02050604050505020204" pitchFamily="18" charset="0"/>
              </a:rPr>
              <a:t>ЖҰМЫСҚА ОРНАЛАСУЫ</a:t>
            </a:r>
            <a:endParaRPr lang="ru-RU" sz="1600" i="1" dirty="0">
              <a:solidFill>
                <a:schemeClr val="tx1">
                  <a:lumMod val="95000"/>
                  <a:lumOff val="5000"/>
                </a:schemeClr>
              </a:solidFill>
              <a:latin typeface="Bookman Old Style" panose="02050604050505020204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1437404" y="1943100"/>
            <a:ext cx="1021661" cy="203775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/>
        </p:nvSpPr>
        <p:spPr>
          <a:xfrm>
            <a:off x="5300513" y="2527631"/>
            <a:ext cx="1021661" cy="1452883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9366707" y="2770270"/>
            <a:ext cx="1069112" cy="1142999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TextBox 20"/>
          <p:cNvSpPr txBox="1"/>
          <p:nvPr/>
        </p:nvSpPr>
        <p:spPr>
          <a:xfrm>
            <a:off x="1535543" y="2275418"/>
            <a:ext cx="823193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kk-KZ" dirty="0"/>
              <a:t>   154</a:t>
            </a:r>
            <a:endParaRPr lang="ru-RU" dirty="0"/>
          </a:p>
        </p:txBody>
      </p:sp>
      <p:sp>
        <p:nvSpPr>
          <p:cNvPr id="22" name="TextBox 21"/>
          <p:cNvSpPr txBox="1"/>
          <p:nvPr/>
        </p:nvSpPr>
        <p:spPr>
          <a:xfrm>
            <a:off x="5347964" y="2770270"/>
            <a:ext cx="865800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kk-KZ" dirty="0"/>
              <a:t>    129</a:t>
            </a:r>
            <a:endParaRPr lang="ru-RU" dirty="0"/>
          </a:p>
        </p:txBody>
      </p:sp>
      <p:sp>
        <p:nvSpPr>
          <p:cNvPr id="23" name="TextBox 22"/>
          <p:cNvSpPr txBox="1"/>
          <p:nvPr/>
        </p:nvSpPr>
        <p:spPr>
          <a:xfrm>
            <a:off x="9414158" y="2972437"/>
            <a:ext cx="974210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kk-KZ" dirty="0"/>
              <a:t>     96</a:t>
            </a:r>
            <a:endParaRPr lang="ru-RU" dirty="0"/>
          </a:p>
        </p:txBody>
      </p:sp>
      <p:sp>
        <p:nvSpPr>
          <p:cNvPr id="28" name="TextBox 27"/>
          <p:cNvSpPr txBox="1"/>
          <p:nvPr/>
        </p:nvSpPr>
        <p:spPr>
          <a:xfrm>
            <a:off x="1876364" y="5135550"/>
            <a:ext cx="2878282" cy="338554"/>
          </a:xfrm>
          <a:prstGeom prst="rect">
            <a:avLst/>
          </a:prstGeom>
          <a:solidFill>
            <a:srgbClr val="FFC000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pPr algn="ctr"/>
            <a:r>
              <a:rPr lang="kk-KZ" sz="1600" dirty="0">
                <a:solidFill>
                  <a:schemeClr val="tx1">
                    <a:lumMod val="95000"/>
                    <a:lumOff val="5000"/>
                  </a:schemeClr>
                </a:solidFill>
                <a:latin typeface="Bookman Old Style" panose="02050604050505020204" pitchFamily="18" charset="0"/>
              </a:rPr>
              <a:t>БАРЛЫҒЫ</a:t>
            </a:r>
            <a:endParaRPr lang="ru-RU" sz="2800" dirty="0">
              <a:solidFill>
                <a:schemeClr val="tx1">
                  <a:lumMod val="95000"/>
                  <a:lumOff val="5000"/>
                </a:schemeClr>
              </a:solidFill>
              <a:latin typeface="Bookman Old Style" panose="02050604050505020204" pitchFamily="18" charset="0"/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415635" y="758536"/>
            <a:ext cx="913249" cy="3199175"/>
          </a:xfrm>
          <a:prstGeom prst="rect">
            <a:avLst/>
          </a:prstGeom>
          <a:solidFill>
            <a:srgbClr val="FFC000"/>
          </a:solidFill>
          <a:ln>
            <a:noFill/>
          </a:ln>
          <a:effectLst>
            <a:glow rad="101600">
              <a:schemeClr val="accent4">
                <a:lumMod val="75000"/>
                <a:alpha val="6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Прямоугольник 29"/>
          <p:cNvSpPr/>
          <p:nvPr/>
        </p:nvSpPr>
        <p:spPr>
          <a:xfrm>
            <a:off x="4162826" y="1278081"/>
            <a:ext cx="1069112" cy="2693519"/>
          </a:xfrm>
          <a:prstGeom prst="rect">
            <a:avLst/>
          </a:prstGeom>
          <a:solidFill>
            <a:srgbClr val="FFC000"/>
          </a:solidFill>
          <a:ln>
            <a:noFill/>
          </a:ln>
          <a:effectLst>
            <a:glow rad="101600">
              <a:schemeClr val="accent4">
                <a:lumMod val="75000"/>
                <a:alpha val="6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Прямоугольник 30"/>
          <p:cNvSpPr/>
          <p:nvPr/>
        </p:nvSpPr>
        <p:spPr>
          <a:xfrm>
            <a:off x="8214810" y="1620982"/>
            <a:ext cx="1069112" cy="2336729"/>
          </a:xfrm>
          <a:prstGeom prst="rect">
            <a:avLst/>
          </a:prstGeom>
          <a:solidFill>
            <a:srgbClr val="FFC000"/>
          </a:solidFill>
          <a:ln>
            <a:noFill/>
          </a:ln>
          <a:effectLst>
            <a:glow rad="101600">
              <a:schemeClr val="accent4">
                <a:lumMod val="75000"/>
                <a:alpha val="6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TextBox 31"/>
          <p:cNvSpPr txBox="1"/>
          <p:nvPr/>
        </p:nvSpPr>
        <p:spPr>
          <a:xfrm>
            <a:off x="523120" y="1737213"/>
            <a:ext cx="741107" cy="338554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kk-KZ" sz="1600" dirty="0"/>
              <a:t>   282</a:t>
            </a:r>
            <a:endParaRPr lang="ru-RU" sz="1600" dirty="0"/>
          </a:p>
        </p:txBody>
      </p:sp>
      <p:sp>
        <p:nvSpPr>
          <p:cNvPr id="33" name="TextBox 32"/>
          <p:cNvSpPr txBox="1"/>
          <p:nvPr/>
        </p:nvSpPr>
        <p:spPr>
          <a:xfrm>
            <a:off x="4353791" y="2075154"/>
            <a:ext cx="711083" cy="338554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kk-KZ" sz="1600" dirty="0"/>
              <a:t>   232</a:t>
            </a:r>
            <a:endParaRPr lang="ru-RU" sz="1600" dirty="0"/>
          </a:p>
        </p:txBody>
      </p:sp>
      <p:sp>
        <p:nvSpPr>
          <p:cNvPr id="34" name="TextBox 33"/>
          <p:cNvSpPr txBox="1"/>
          <p:nvPr/>
        </p:nvSpPr>
        <p:spPr>
          <a:xfrm>
            <a:off x="8408420" y="2244431"/>
            <a:ext cx="681892" cy="338554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kk-KZ" sz="1600" dirty="0"/>
              <a:t>  184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7637476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7" grpId="0" animBg="1"/>
      <p:bldP spid="8" grpId="0" animBg="1"/>
      <p:bldP spid="9" grpId="0" animBg="1"/>
      <p:bldP spid="18" grpId="0" animBg="1"/>
      <p:bldP spid="19" grpId="0" animBg="1"/>
      <p:bldP spid="20" grpId="0" animBg="1"/>
      <p:bldP spid="29" grpId="0" animBg="1"/>
      <p:bldP spid="30" grpId="0" animBg="1"/>
      <p:bldP spid="31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03881594"/>
              </p:ext>
            </p:extLst>
          </p:nvPr>
        </p:nvGraphicFramePr>
        <p:xfrm>
          <a:off x="563866" y="957024"/>
          <a:ext cx="10517421" cy="680816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89178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704602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739641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680385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679847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943224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547165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459529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  <a:gridCol w="525706">
                  <a:extLst>
                    <a:ext uri="{9D8B030D-6E8A-4147-A177-3AD203B41FA5}">
                      <a16:colId xmlns="" xmlns:a16="http://schemas.microsoft.com/office/drawing/2014/main" val="20008"/>
                    </a:ext>
                  </a:extLst>
                </a:gridCol>
                <a:gridCol w="593363">
                  <a:extLst>
                    <a:ext uri="{9D8B030D-6E8A-4147-A177-3AD203B41FA5}">
                      <a16:colId xmlns="" xmlns:a16="http://schemas.microsoft.com/office/drawing/2014/main" val="20009"/>
                    </a:ext>
                  </a:extLst>
                </a:gridCol>
                <a:gridCol w="814862">
                  <a:extLst>
                    <a:ext uri="{9D8B030D-6E8A-4147-A177-3AD203B41FA5}">
                      <a16:colId xmlns="" xmlns:a16="http://schemas.microsoft.com/office/drawing/2014/main" val="20010"/>
                    </a:ext>
                  </a:extLst>
                </a:gridCol>
                <a:gridCol w="1039919">
                  <a:extLst>
                    <a:ext uri="{9D8B030D-6E8A-4147-A177-3AD203B41FA5}">
                      <a16:colId xmlns="" xmlns:a16="http://schemas.microsoft.com/office/drawing/2014/main" val="20011"/>
                    </a:ext>
                  </a:extLst>
                </a:gridCol>
              </a:tblGrid>
              <a:tr h="195096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р/с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18" marR="58718" marT="0" marB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Мамандық атауы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18" marR="58718" marT="0" marB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Тобы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18" marR="58718" marT="0" marB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барлығы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18" marR="58718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>
                          <a:effectLst/>
                        </a:rPr>
                        <a:t>Жұмысқа орналасты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18" marR="58718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ЖОО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18" marR="58718" marT="0" marB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колледжде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18" marR="58718" marT="0" marB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Әскер қатарын.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18" marR="58718" marT="0" marB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Шет елге 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кетті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18" marR="58718" marT="0" marB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Бала күтімінде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18" marR="58718" marT="0" marB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Жұмыссыз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дар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18" marR="58718" marT="0" marB="0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73673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Жалпы саны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18" marR="5871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Өз маманд. бойынша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18" marR="58718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3295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18" marR="5871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0105000 Бастауыш білім беру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b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0105013 Бастауыш білім беру мұғалімі</a:t>
                      </a:r>
                      <a:endParaRPr lang="ru-RU" sz="1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18" marR="5871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4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401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18" marR="5871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123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18" marR="5871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b="1" i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65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18" marR="5871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51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18" marR="5871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b="1" dirty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12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18" marR="5871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18" marR="5871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18" marR="5871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18" marR="5871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18" marR="5871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b="1" dirty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35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18" marR="58718" marT="0" marB="0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23295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18" marR="5871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0105013 Бастауыш білім беру мұғалімі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18" marR="5871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402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18" marR="5871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18" marR="5871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18" marR="5871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18" marR="5871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18" marR="5871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18" marR="5871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18" marR="5871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18" marR="5871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18" marR="5871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18" marR="58718" marT="0" marB="0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23295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18" marR="5871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0105013 Бастауыш білім беру мұғалімі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18" marR="5871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403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18" marR="5871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18" marR="5871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9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18" marR="5871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7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18" marR="5871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18" marR="5871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18" marR="5871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18" marR="5871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18" marR="5871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18" marR="5871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10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18" marR="58718" marT="0" marB="0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46591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18" marR="58718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0105013 Бастауыш білім беру мұғалімі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18" marR="5871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410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18" marR="5871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17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18" marR="5871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18" marR="5871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18" marR="5871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18" marR="5871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18" marR="5871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18" marR="5871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18" marR="5871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18" marR="5871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18" marR="58718" marT="0" marB="0"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69887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18" marR="5871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010503 3Шетел тілінен бастауыш білім беру мұғалімі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18" marR="5871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404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18" marR="5871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18" marR="5871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18" marR="5871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18" marR="5871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18" marR="5871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18" marR="5871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18" marR="5871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18" marR="5871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18" marR="5871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18" marR="58718" marT="0" marB="0"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46591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18" marR="5871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010503 3Шетел тілінен бастауыш білім беру мұғалімі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18" marR="5871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411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18" marR="5871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18" marR="5871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18" marR="5871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18" marR="5871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18" marR="5871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18" marR="5871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18" marR="5871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18" marR="5871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18" marR="5871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7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18" marR="58718" marT="0" marB="0"/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46591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18" marR="5871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0101000 Мектепке дейінгі тәрбие және оқыту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18" marR="5871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407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18" marR="5871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21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18" marR="5871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18" marR="5871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18" marR="5871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18" marR="5871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18" marR="5871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18" marR="5871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18" marR="5871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18" marR="5871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18" marR="58718" marT="0" marB="0"/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23295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18" marR="5871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0111000 Негізгі орта білім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0111013 Қазақ тілі мен әдебиеті мұғалімі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18" marR="5871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05</a:t>
                      </a:r>
                    </a:p>
                  </a:txBody>
                  <a:tcPr marL="58718" marR="5871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40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58718" marR="5871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19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18" marR="5871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18" marR="5871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18" marR="5871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18" marR="5871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18" marR="5871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18" marR="5871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18" marR="5871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18" marR="58718" marT="0" marB="0"/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46591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18" marR="58718" marT="0" marB="0"/>
                </a:tc>
                <a:tc>
                  <a:txBody>
                    <a:bodyPr/>
                    <a:lstStyle/>
                    <a:p>
                      <a:r>
                        <a:rPr lang="kk-KZ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0111093 Информатика мұғалімі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718" marR="58718" marT="0" marB="0"/>
                </a:tc>
                <a:tc>
                  <a:txBody>
                    <a:bodyPr/>
                    <a:lstStyle/>
                    <a:p>
                      <a:r>
                        <a:rPr lang="kk-KZ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406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718" marR="58718" marT="0" marB="0"/>
                </a:tc>
                <a:tc>
                  <a:txBody>
                    <a:bodyPr/>
                    <a:lstStyle/>
                    <a:p>
                      <a:r>
                        <a:rPr lang="kk-KZ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718" marR="58718" marT="0" marB="0"/>
                </a:tc>
                <a:tc>
                  <a:txBody>
                    <a:bodyPr/>
                    <a:lstStyle/>
                    <a:p>
                      <a:r>
                        <a:rPr lang="kk-KZ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718" marR="58718" marT="0" marB="0"/>
                </a:tc>
                <a:tc>
                  <a:txBody>
                    <a:bodyPr/>
                    <a:lstStyle/>
                    <a:p>
                      <a:r>
                        <a:rPr lang="kk-KZ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718" marR="58718" marT="0" marB="0"/>
                </a:tc>
                <a:tc>
                  <a:txBody>
                    <a:bodyPr/>
                    <a:lstStyle/>
                    <a:p>
                      <a:r>
                        <a:rPr lang="kk-KZ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718" marR="58718" marT="0" marB="0"/>
                </a:tc>
                <a:tc>
                  <a:txBody>
                    <a:bodyPr/>
                    <a:lstStyle/>
                    <a:p>
                      <a:r>
                        <a:rPr lang="kk-KZ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718" marR="58718" marT="0" marB="0"/>
                </a:tc>
                <a:tc>
                  <a:txBody>
                    <a:bodyPr/>
                    <a:lstStyle/>
                    <a:p>
                      <a:r>
                        <a:rPr lang="kk-KZ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718" marR="58718" marT="0" marB="0"/>
                </a:tc>
                <a:tc>
                  <a:txBody>
                    <a:bodyPr/>
                    <a:lstStyle/>
                    <a:p>
                      <a:r>
                        <a:rPr lang="kk-KZ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718" marR="58718" marT="0" marB="0"/>
                </a:tc>
                <a:tc>
                  <a:txBody>
                    <a:bodyPr/>
                    <a:lstStyle/>
                    <a:p>
                      <a:r>
                        <a:rPr lang="kk-KZ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718" marR="58718" marT="0" marB="0"/>
                </a:tc>
                <a:tc>
                  <a:txBody>
                    <a:bodyPr/>
                    <a:lstStyle/>
                    <a:p>
                      <a:r>
                        <a:rPr lang="kk-KZ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718" marR="58718" marT="0" marB="0"/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13827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18" marR="5871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                    Барлығы: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18" marR="5871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18" marR="5871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b="1" dirty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184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18" marR="5871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96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18" marR="5871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64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18" marR="5871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19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18" marR="5871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18" marR="5871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18" marR="5871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18" marR="5871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18" marR="5871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51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18" marR="58718" marT="0" marB="0"/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  <a:tr h="46591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18" marR="5871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                    Барлығы: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18" marR="5871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18" marR="5871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100%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18" marR="5871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52%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18" marR="5871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34,2%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18" marR="5871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10,3%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18" marR="5871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0%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18" marR="5871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3,8%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18" marR="5871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0%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18" marR="5871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5,9%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18" marR="5871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28,2%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718" marR="58718" marT="0" marB="0"/>
                </a:tc>
                <a:extLst>
                  <a:ext uri="{0D108BD9-81ED-4DB2-BD59-A6C34878D82A}">
                    <a16:rowId xmlns="" xmlns:a16="http://schemas.microsoft.com/office/drawing/2014/main" val="10012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703351" y="370384"/>
            <a:ext cx="10552825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altLang="ru-RU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Жаркент жоғары гуманитарлық-техникалық колледжі түлектерін жұмыспен қамту көрсеткіштері</a:t>
            </a:r>
            <a:endParaRPr kumimoji="0" lang="ru-RU" altLang="ru-RU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altLang="ru-RU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201</a:t>
            </a:r>
            <a:r>
              <a:rPr kumimoji="0" lang="en-US" altLang="ru-RU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9</a:t>
            </a:r>
            <a:r>
              <a:rPr kumimoji="0" lang="kk-KZ" altLang="ru-RU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-20</a:t>
            </a:r>
            <a:r>
              <a:rPr kumimoji="0" lang="en-US" altLang="ru-RU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20</a:t>
            </a:r>
            <a:r>
              <a:rPr kumimoji="0" lang="kk-KZ" altLang="ru-RU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оқу жылы</a:t>
            </a:r>
            <a:endParaRPr kumimoji="0" lang="kk-KZ" altLang="ru-RU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52028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93678" y="285316"/>
            <a:ext cx="731520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k-KZ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0105000 «Бастауыш білім беру»  мамандығы</a:t>
            </a:r>
          </a:p>
          <a:p>
            <a:pPr algn="ctr"/>
            <a:r>
              <a:rPr lang="kk-KZ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0105013 «Бастауыш білім беру мұғалімі» біліктілігі</a:t>
            </a:r>
          </a:p>
          <a:p>
            <a:pPr algn="ctr"/>
            <a:r>
              <a:rPr lang="kk-KZ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401- топ</a:t>
            </a:r>
            <a:endParaRPr lang="en-US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Схема 4"/>
          <p:cNvGraphicFramePr/>
          <p:nvPr>
            <p:extLst/>
          </p:nvPr>
        </p:nvGraphicFramePr>
        <p:xfrm>
          <a:off x="1955800" y="2184400"/>
          <a:ext cx="9525000" cy="4292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2895600" y="2997200"/>
            <a:ext cx="80021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149766" y="2006600"/>
            <a:ext cx="80021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14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835732" y="1230531"/>
            <a:ext cx="80021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16678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381031" y="348397"/>
            <a:ext cx="553747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k-KZ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0105000 Бастауыш білім беру</a:t>
            </a:r>
          </a:p>
          <a:p>
            <a:pPr algn="ctr"/>
            <a:r>
              <a:rPr lang="kk-KZ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0105013 Бастауыш білім беру мұғалімі</a:t>
            </a:r>
          </a:p>
          <a:p>
            <a:pPr algn="ctr"/>
            <a:r>
              <a:rPr lang="kk-KZ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402- топ</a:t>
            </a:r>
            <a:endParaRPr lang="en-US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Схема 4"/>
          <p:cNvGraphicFramePr/>
          <p:nvPr/>
        </p:nvGraphicFramePr>
        <p:xfrm>
          <a:off x="1955800" y="2184400"/>
          <a:ext cx="9525000" cy="4292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3009900" y="2933700"/>
            <a:ext cx="80021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149766" y="2006600"/>
            <a:ext cx="49244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835732" y="1230531"/>
            <a:ext cx="49244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</a:p>
        </p:txBody>
      </p:sp>
    </p:spTree>
    <p:extLst>
      <p:ext uri="{BB962C8B-B14F-4D97-AF65-F5344CB8AC3E}">
        <p14:creationId xmlns:p14="http://schemas.microsoft.com/office/powerpoint/2010/main" val="7330571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188523" y="228081"/>
            <a:ext cx="553747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k-KZ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0105000 Бастауыш білім беру</a:t>
            </a:r>
          </a:p>
          <a:p>
            <a:pPr algn="ctr"/>
            <a:r>
              <a:rPr lang="kk-KZ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0105013 Бастауыш білім беру мұғалімі</a:t>
            </a:r>
          </a:p>
          <a:p>
            <a:pPr algn="ctr"/>
            <a:r>
              <a:rPr lang="kk-KZ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403- топ</a:t>
            </a:r>
            <a:endParaRPr lang="en-US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Схема 4"/>
          <p:cNvGraphicFramePr/>
          <p:nvPr/>
        </p:nvGraphicFramePr>
        <p:xfrm>
          <a:off x="1955800" y="2184400"/>
          <a:ext cx="9525000" cy="4292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2895600" y="2997200"/>
            <a:ext cx="80021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149766" y="2006600"/>
            <a:ext cx="49244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835732" y="1230531"/>
            <a:ext cx="49244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49098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671011" y="360493"/>
            <a:ext cx="6096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kk-KZ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24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0105000 «Бастауыш білім беру»</a:t>
            </a:r>
          </a:p>
          <a:p>
            <a:pPr algn="ctr"/>
            <a:r>
              <a:rPr lang="kk-KZ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0105013 «Бастауыш білім беру мұғалімі» 410- топ</a:t>
            </a:r>
            <a:endParaRPr lang="en-US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1200704554"/>
              </p:ext>
            </p:extLst>
          </p:nvPr>
        </p:nvGraphicFramePr>
        <p:xfrm>
          <a:off x="254000" y="1155700"/>
          <a:ext cx="11772900" cy="55753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46413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277978" y="1"/>
            <a:ext cx="7644063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0105000 Бастауыш білім беру</a:t>
            </a:r>
          </a:p>
          <a:p>
            <a:pPr algn="ctr"/>
            <a:r>
              <a:rPr lang="kk-KZ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010503 3 Шетел тілінен бастауыш білім  беру мұғалімі </a:t>
            </a:r>
          </a:p>
          <a:p>
            <a:pPr algn="ctr"/>
            <a:r>
              <a:rPr lang="kk-KZ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404-топ</a:t>
            </a:r>
          </a:p>
          <a:p>
            <a:pPr algn="ctr"/>
            <a:endParaRPr lang="en-US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val="3317867108"/>
              </p:ext>
            </p:extLst>
          </p:nvPr>
        </p:nvGraphicFramePr>
        <p:xfrm>
          <a:off x="426203" y="1171074"/>
          <a:ext cx="11035882" cy="55726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330122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430379" y="336430"/>
            <a:ext cx="6096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kk-KZ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24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0105000 «Бастауыш білім беру»</a:t>
            </a:r>
          </a:p>
          <a:p>
            <a:pPr algn="ctr"/>
            <a:r>
              <a:rPr lang="kk-KZ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0105033 «Шетел тілінен бастауыш білім беру мұғалімі» 411- топ</a:t>
            </a:r>
            <a:endParaRPr lang="en-US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Схема 8"/>
          <p:cNvGraphicFramePr/>
          <p:nvPr>
            <p:extLst>
              <p:ext uri="{D42A27DB-BD31-4B8C-83A1-F6EECF244321}">
                <p14:modId xmlns:p14="http://schemas.microsoft.com/office/powerpoint/2010/main" val="1232251708"/>
              </p:ext>
            </p:extLst>
          </p:nvPr>
        </p:nvGraphicFramePr>
        <p:xfrm>
          <a:off x="702665" y="1946544"/>
          <a:ext cx="10883900" cy="4699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004240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800873" y="453008"/>
            <a:ext cx="7531484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k-KZ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24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0101000 «Мектепке дейінгі тәрбие және оқыту»</a:t>
            </a:r>
          </a:p>
          <a:p>
            <a:pPr algn="ctr"/>
            <a:r>
              <a:rPr lang="kk-KZ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0101013 «Мектепке дейінгі ұйымдардың тәрбиешісі»</a:t>
            </a:r>
          </a:p>
          <a:p>
            <a:pPr algn="ctr"/>
            <a:r>
              <a:rPr lang="kk-KZ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407- топ</a:t>
            </a:r>
            <a:endParaRPr lang="en-US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1875471086"/>
              </p:ext>
            </p:extLst>
          </p:nvPr>
        </p:nvGraphicFramePr>
        <p:xfrm>
          <a:off x="419100" y="1168400"/>
          <a:ext cx="10845800" cy="55753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545924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221</TotalTime>
  <Words>544</Words>
  <Application>Microsoft Office PowerPoint</Application>
  <PresentationFormat>Широкоэкранный</PresentationFormat>
  <Paragraphs>287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1" baseType="lpstr">
      <vt:lpstr>Arial</vt:lpstr>
      <vt:lpstr>Bookman Old Style</vt:lpstr>
      <vt:lpstr>Calibri</vt:lpstr>
      <vt:lpstr>Calibri Light</vt:lpstr>
      <vt:lpstr>Times New Roman</vt:lpstr>
      <vt:lpstr>Office Theme</vt:lpstr>
      <vt:lpstr> Түлектердің жұмыспен қамтылуы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XTreme.ws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Түлектердің жұмыспен қамтылуы</dc:title>
  <dc:creator>XTreme.ws</dc:creator>
  <cp:lastModifiedBy>Boss</cp:lastModifiedBy>
  <cp:revision>30</cp:revision>
  <dcterms:created xsi:type="dcterms:W3CDTF">2020-11-17T08:18:25Z</dcterms:created>
  <dcterms:modified xsi:type="dcterms:W3CDTF">2021-01-29T09:50:06Z</dcterms:modified>
</cp:coreProperties>
</file>