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1" r:id="rId4"/>
    <p:sldId id="260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2856" y="15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5F3394-E4A1-4432-97A7-04C10338DB9B}" type="doc">
      <dgm:prSet loTypeId="urn:microsoft.com/office/officeart/2005/8/layout/vProcess5" loCatId="process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34C322A7-E808-4439-AC2F-76F63750ECB3}">
      <dgm:prSet phldrT="[Текст]" custT="1"/>
      <dgm:spPr>
        <a:solidFill>
          <a:srgbClr val="FFC000"/>
        </a:solidFill>
      </dgm:spPr>
      <dgm:t>
        <a:bodyPr/>
        <a:lstStyle/>
        <a:p>
          <a:pPr algn="ctr"/>
          <a:r>
            <a:rPr lang="kk-KZ" sz="2800" b="1" dirty="0" smtClean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 тәжірибенің өзекті мәселесі:</a:t>
          </a:r>
          <a:endParaRPr lang="ru-RU" sz="2800" b="1" dirty="0">
            <a:solidFill>
              <a:srgbClr val="0033CC"/>
            </a:solidFill>
          </a:endParaRPr>
        </a:p>
      </dgm:t>
    </dgm:pt>
    <dgm:pt modelId="{7FA772DC-00D0-4743-A7BF-842A55E5DB63}" type="parTrans" cxnId="{3F6024A5-DB6F-4A85-98B7-4E164E94D8F1}">
      <dgm:prSet/>
      <dgm:spPr/>
      <dgm:t>
        <a:bodyPr/>
        <a:lstStyle/>
        <a:p>
          <a:endParaRPr lang="ru-RU"/>
        </a:p>
      </dgm:t>
    </dgm:pt>
    <dgm:pt modelId="{EEA13E9B-B493-48DF-ABBA-9BC58E0D992C}" type="sibTrans" cxnId="{3F6024A5-DB6F-4A85-98B7-4E164E94D8F1}">
      <dgm:prSet/>
      <dgm:spPr/>
      <dgm:t>
        <a:bodyPr/>
        <a:lstStyle/>
        <a:p>
          <a:endParaRPr lang="ru-RU"/>
        </a:p>
      </dgm:t>
    </dgm:pt>
    <dgm:pt modelId="{42A2CDB3-A86D-49BF-A95B-E1E5E6D8FCD2}">
      <dgm:prSet phldrT="[Текст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kk-KZ" b="1" dirty="0" smtClean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Cтуденттердің  теориялық білімдерін арттыра отырып,</a:t>
          </a:r>
          <a:r>
            <a:rPr lang="en-US" b="1" dirty="0" smtClean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b="1" dirty="0" smtClean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базалық мектептерде   іс-тәжірибе жұмысын пәрменді ұйымдастыру арқылы педагогикалық шеберлігі қалыптасқан, бәсекеге қабілетті маман даярлау </a:t>
          </a:r>
          <a:endParaRPr lang="ru-RU" dirty="0">
            <a:solidFill>
              <a:schemeClr val="accent5"/>
            </a:solidFill>
          </a:endParaRPr>
        </a:p>
      </dgm:t>
    </dgm:pt>
    <dgm:pt modelId="{756E3353-44F7-4A84-A51A-04AD56B0A786}" type="parTrans" cxnId="{EE1DB298-046D-4A8E-9C3D-109970CEEDB7}">
      <dgm:prSet/>
      <dgm:spPr/>
      <dgm:t>
        <a:bodyPr/>
        <a:lstStyle/>
        <a:p>
          <a:endParaRPr lang="ru-RU"/>
        </a:p>
      </dgm:t>
    </dgm:pt>
    <dgm:pt modelId="{F955A9CF-7CBA-4850-BF51-1C1EC6C2794B}" type="sibTrans" cxnId="{EE1DB298-046D-4A8E-9C3D-109970CEEDB7}">
      <dgm:prSet/>
      <dgm:spPr/>
      <dgm:t>
        <a:bodyPr/>
        <a:lstStyle/>
        <a:p>
          <a:endParaRPr lang="ru-RU"/>
        </a:p>
      </dgm:t>
    </dgm:pt>
    <dgm:pt modelId="{CD14A070-6B76-40EB-B2F3-53C22711D3C7}" type="pres">
      <dgm:prSet presAssocID="{145F3394-E4A1-4432-97A7-04C10338DB9B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808AFD1-1D88-4FBE-92E5-378EA0670296}" type="pres">
      <dgm:prSet presAssocID="{145F3394-E4A1-4432-97A7-04C10338DB9B}" presName="dummyMaxCanvas" presStyleCnt="0">
        <dgm:presLayoutVars/>
      </dgm:prSet>
      <dgm:spPr/>
    </dgm:pt>
    <dgm:pt modelId="{EBB0C72B-41AC-4E0F-90DF-A84D60A587E4}" type="pres">
      <dgm:prSet presAssocID="{145F3394-E4A1-4432-97A7-04C10338DB9B}" presName="TwoNodes_1" presStyleLbl="node1" presStyleIdx="0" presStyleCnt="2" custScaleX="116325" custScaleY="42015" custLinFactNeighborX="8326" custLinFactNeighborY="-35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619339-CD38-4904-A924-9AD998AE7B17}" type="pres">
      <dgm:prSet presAssocID="{145F3394-E4A1-4432-97A7-04C10338DB9B}" presName="TwoNodes_2" presStyleLbl="node1" presStyleIdx="1" presStyleCnt="2" custScaleX="111209" custLinFactNeighborX="-11181" custLinFactNeighborY="-362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3B7C5B-995D-47DC-8B39-83E88C7C05ED}" type="pres">
      <dgm:prSet presAssocID="{145F3394-E4A1-4432-97A7-04C10338DB9B}" presName="TwoConn_1-2" presStyleLbl="fgAccFollowNode1" presStyleIdx="0" presStyleCnt="1" custLinFactX="5552" custLinFactNeighborX="100000" custLinFactNeighborY="-611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907E88-6E43-4383-AE30-ACDFC9086DC2}" type="pres">
      <dgm:prSet presAssocID="{145F3394-E4A1-4432-97A7-04C10338DB9B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39A3EA-DB8F-44E8-B3C7-F9FBF07990F5}" type="pres">
      <dgm:prSet presAssocID="{145F3394-E4A1-4432-97A7-04C10338DB9B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27E5B6B-230B-495C-AE9B-098DC3683B3F}" type="presOf" srcId="{34C322A7-E808-4439-AC2F-76F63750ECB3}" destId="{98907E88-6E43-4383-AE30-ACDFC9086DC2}" srcOrd="1" destOrd="0" presId="urn:microsoft.com/office/officeart/2005/8/layout/vProcess5"/>
    <dgm:cxn modelId="{D7780E70-12EA-460C-B42E-7DF5CC2CD41B}" type="presOf" srcId="{42A2CDB3-A86D-49BF-A95B-E1E5E6D8FCD2}" destId="{0D39A3EA-DB8F-44E8-B3C7-F9FBF07990F5}" srcOrd="1" destOrd="0" presId="urn:microsoft.com/office/officeart/2005/8/layout/vProcess5"/>
    <dgm:cxn modelId="{77E22E5F-BDE6-4470-B24E-50D67BE1A361}" type="presOf" srcId="{EEA13E9B-B493-48DF-ABBA-9BC58E0D992C}" destId="{AD3B7C5B-995D-47DC-8B39-83E88C7C05ED}" srcOrd="0" destOrd="0" presId="urn:microsoft.com/office/officeart/2005/8/layout/vProcess5"/>
    <dgm:cxn modelId="{29311EAB-6AE3-4B0D-AC1E-1791FF8A22D8}" type="presOf" srcId="{42A2CDB3-A86D-49BF-A95B-E1E5E6D8FCD2}" destId="{82619339-CD38-4904-A924-9AD998AE7B17}" srcOrd="0" destOrd="0" presId="urn:microsoft.com/office/officeart/2005/8/layout/vProcess5"/>
    <dgm:cxn modelId="{8CA66C99-D54C-4133-8B4F-2416F131C47E}" type="presOf" srcId="{34C322A7-E808-4439-AC2F-76F63750ECB3}" destId="{EBB0C72B-41AC-4E0F-90DF-A84D60A587E4}" srcOrd="0" destOrd="0" presId="urn:microsoft.com/office/officeart/2005/8/layout/vProcess5"/>
    <dgm:cxn modelId="{C5DDF663-9904-4C97-B338-C11144A265B4}" type="presOf" srcId="{145F3394-E4A1-4432-97A7-04C10338DB9B}" destId="{CD14A070-6B76-40EB-B2F3-53C22711D3C7}" srcOrd="0" destOrd="0" presId="urn:microsoft.com/office/officeart/2005/8/layout/vProcess5"/>
    <dgm:cxn modelId="{3F6024A5-DB6F-4A85-98B7-4E164E94D8F1}" srcId="{145F3394-E4A1-4432-97A7-04C10338DB9B}" destId="{34C322A7-E808-4439-AC2F-76F63750ECB3}" srcOrd="0" destOrd="0" parTransId="{7FA772DC-00D0-4743-A7BF-842A55E5DB63}" sibTransId="{EEA13E9B-B493-48DF-ABBA-9BC58E0D992C}"/>
    <dgm:cxn modelId="{EE1DB298-046D-4A8E-9C3D-109970CEEDB7}" srcId="{145F3394-E4A1-4432-97A7-04C10338DB9B}" destId="{42A2CDB3-A86D-49BF-A95B-E1E5E6D8FCD2}" srcOrd="1" destOrd="0" parTransId="{756E3353-44F7-4A84-A51A-04AD56B0A786}" sibTransId="{F955A9CF-7CBA-4850-BF51-1C1EC6C2794B}"/>
    <dgm:cxn modelId="{B4DABC8F-C19A-4E91-A679-FF4E408E9974}" type="presParOf" srcId="{CD14A070-6B76-40EB-B2F3-53C22711D3C7}" destId="{7808AFD1-1D88-4FBE-92E5-378EA0670296}" srcOrd="0" destOrd="0" presId="urn:microsoft.com/office/officeart/2005/8/layout/vProcess5"/>
    <dgm:cxn modelId="{974F63FC-9586-4B1B-9F69-0EDED5840D2B}" type="presParOf" srcId="{CD14A070-6B76-40EB-B2F3-53C22711D3C7}" destId="{EBB0C72B-41AC-4E0F-90DF-A84D60A587E4}" srcOrd="1" destOrd="0" presId="urn:microsoft.com/office/officeart/2005/8/layout/vProcess5"/>
    <dgm:cxn modelId="{79D8A674-C9A5-429C-8DBA-B85761F74FF2}" type="presParOf" srcId="{CD14A070-6B76-40EB-B2F3-53C22711D3C7}" destId="{82619339-CD38-4904-A924-9AD998AE7B17}" srcOrd="2" destOrd="0" presId="urn:microsoft.com/office/officeart/2005/8/layout/vProcess5"/>
    <dgm:cxn modelId="{687B8A34-C176-41CF-8F71-3AB1BBC91153}" type="presParOf" srcId="{CD14A070-6B76-40EB-B2F3-53C22711D3C7}" destId="{AD3B7C5B-995D-47DC-8B39-83E88C7C05ED}" srcOrd="3" destOrd="0" presId="urn:microsoft.com/office/officeart/2005/8/layout/vProcess5"/>
    <dgm:cxn modelId="{6991388B-8864-4886-952D-4A812AC84614}" type="presParOf" srcId="{CD14A070-6B76-40EB-B2F3-53C22711D3C7}" destId="{98907E88-6E43-4383-AE30-ACDFC9086DC2}" srcOrd="4" destOrd="0" presId="urn:microsoft.com/office/officeart/2005/8/layout/vProcess5"/>
    <dgm:cxn modelId="{CBFA3EC6-44B7-48CE-94E3-0C09A2F1372B}" type="presParOf" srcId="{CD14A070-6B76-40EB-B2F3-53C22711D3C7}" destId="{0D39A3EA-DB8F-44E8-B3C7-F9FBF07990F5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5B9719-AE94-4909-BDA4-A61938B56641}" type="doc">
      <dgm:prSet loTypeId="urn:microsoft.com/office/officeart/2005/8/layout/hList9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9F589EF5-0119-432C-90A4-3AFD53D4B6F6}">
      <dgm:prSet phldrT="[Текст]" custT="1"/>
      <dgm:spPr/>
      <dgm:t>
        <a:bodyPr/>
        <a:lstStyle/>
        <a:p>
          <a:r>
            <a:rPr lang="kk-KZ" sz="2000" b="1" dirty="0" smtClean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Мақсаты:</a:t>
          </a:r>
          <a:endParaRPr lang="ru-RU" sz="2000" b="1" dirty="0">
            <a:solidFill>
              <a:srgbClr val="0033CC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ED9C9D-5A20-4046-8C37-6C40C0BCC8EF}" type="parTrans" cxnId="{127A4D07-55B1-4975-B837-07670AB0EC68}">
      <dgm:prSet/>
      <dgm:spPr/>
      <dgm:t>
        <a:bodyPr/>
        <a:lstStyle/>
        <a:p>
          <a:endParaRPr lang="ru-RU"/>
        </a:p>
      </dgm:t>
    </dgm:pt>
    <dgm:pt modelId="{603F146F-1784-4A5F-A5D5-FC3517749887}" type="sibTrans" cxnId="{127A4D07-55B1-4975-B837-07670AB0EC68}">
      <dgm:prSet/>
      <dgm:spPr/>
      <dgm:t>
        <a:bodyPr/>
        <a:lstStyle/>
        <a:p>
          <a:endParaRPr lang="ru-RU"/>
        </a:p>
      </dgm:t>
    </dgm:pt>
    <dgm:pt modelId="{6B27F0FB-F874-410F-AE5D-962943E184B5}">
      <dgm:prSet phldrT="[Текст]"/>
      <dgm:spPr/>
      <dgm:t>
        <a:bodyPr/>
        <a:lstStyle/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Болашақ мамандарға колледж қабырғасында білімділік және кәсіптік бәсекелестікке төтеп бере алатын, өз мамандығының іскерлік қасиеттері мен дағдысын қалыптастыру</a:t>
          </a:r>
          <a:endParaRPr lang="ru-RU" dirty="0"/>
        </a:p>
      </dgm:t>
    </dgm:pt>
    <dgm:pt modelId="{0A33F746-6A41-468F-95A5-103830F0EC79}" type="parTrans" cxnId="{80DD3947-E841-4A15-895E-65A88DBB5650}">
      <dgm:prSet/>
      <dgm:spPr/>
      <dgm:t>
        <a:bodyPr/>
        <a:lstStyle/>
        <a:p>
          <a:endParaRPr lang="ru-RU"/>
        </a:p>
      </dgm:t>
    </dgm:pt>
    <dgm:pt modelId="{0E7B5406-8CAA-49C9-8573-B086062C5569}" type="sibTrans" cxnId="{80DD3947-E841-4A15-895E-65A88DBB5650}">
      <dgm:prSet/>
      <dgm:spPr/>
      <dgm:t>
        <a:bodyPr/>
        <a:lstStyle/>
        <a:p>
          <a:endParaRPr lang="ru-RU"/>
        </a:p>
      </dgm:t>
    </dgm:pt>
    <dgm:pt modelId="{7C9E5529-DA99-4EB5-A8D9-509B75CA64C8}">
      <dgm:prSet phldrT="[Текст]" custT="1"/>
      <dgm:spPr/>
      <dgm:t>
        <a:bodyPr/>
        <a:lstStyle/>
        <a:p>
          <a:r>
            <a:rPr lang="kk-KZ" sz="2000" b="1" dirty="0" smtClean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Міндеттері:</a:t>
          </a:r>
          <a:endParaRPr lang="ru-RU" sz="2000" b="1" dirty="0">
            <a:solidFill>
              <a:srgbClr val="0033CC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B1A9E9-75D4-43D7-8385-D09EE3AC252B}" type="parTrans" cxnId="{65EA6007-5E10-4442-8CFB-F378790A5DE3}">
      <dgm:prSet/>
      <dgm:spPr/>
      <dgm:t>
        <a:bodyPr/>
        <a:lstStyle/>
        <a:p>
          <a:endParaRPr lang="ru-RU"/>
        </a:p>
      </dgm:t>
    </dgm:pt>
    <dgm:pt modelId="{7377CCF1-76E6-4C28-8C96-8E3539D493F0}" type="sibTrans" cxnId="{65EA6007-5E10-4442-8CFB-F378790A5DE3}">
      <dgm:prSet/>
      <dgm:spPr/>
      <dgm:t>
        <a:bodyPr/>
        <a:lstStyle/>
        <a:p>
          <a:endParaRPr lang="ru-RU"/>
        </a:p>
      </dgm:t>
    </dgm:pt>
    <dgm:pt modelId="{F934411F-D8B2-4555-A540-795D1F8F01A1}">
      <dgm:prSet phldrT="[Текст]"/>
      <dgm:spPr/>
      <dgm:t>
        <a:bodyPr/>
        <a:lstStyle/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Теориялық білімдерін тереңдету, кеңейту арқылы нақты мәселелерді шешуге пайдалануға үйрету;</a:t>
          </a:r>
          <a:endParaRPr lang="ru-RU" dirty="0"/>
        </a:p>
      </dgm:t>
    </dgm:pt>
    <dgm:pt modelId="{790F5D31-B444-4942-A9C2-5AF7FDECA2E0}" type="parTrans" cxnId="{1EB5D7C6-7179-43C6-A930-616F9C4CF358}">
      <dgm:prSet/>
      <dgm:spPr/>
      <dgm:t>
        <a:bodyPr/>
        <a:lstStyle/>
        <a:p>
          <a:endParaRPr lang="ru-RU"/>
        </a:p>
      </dgm:t>
    </dgm:pt>
    <dgm:pt modelId="{81306F62-4DEC-4219-A0F3-56FFC8FE0219}" type="sibTrans" cxnId="{1EB5D7C6-7179-43C6-A930-616F9C4CF358}">
      <dgm:prSet/>
      <dgm:spPr/>
      <dgm:t>
        <a:bodyPr/>
        <a:lstStyle/>
        <a:p>
          <a:endParaRPr lang="ru-RU"/>
        </a:p>
      </dgm:t>
    </dgm:pt>
    <dgm:pt modelId="{7A6DAE13-6753-4964-B282-16B08B63602D}">
      <dgm:prSet phldrT="[Текст]"/>
      <dgm:spPr/>
      <dgm:t>
        <a:bodyPr/>
        <a:lstStyle/>
        <a:p>
          <a:r>
            <a:rPr lang="kk-KZ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Танымдық және шығармашылық белсенділігін, кәсіби ойлау мүмкіндіктерін шыңдау</a:t>
          </a:r>
          <a:endParaRPr lang="ru-RU" dirty="0"/>
        </a:p>
      </dgm:t>
    </dgm:pt>
    <dgm:pt modelId="{BD61E84C-FF16-4A56-A3FA-F1F79A51260F}" type="sibTrans" cxnId="{7217ED4D-85FD-4481-9E56-E030CA91AEE2}">
      <dgm:prSet/>
      <dgm:spPr/>
      <dgm:t>
        <a:bodyPr/>
        <a:lstStyle/>
        <a:p>
          <a:endParaRPr lang="ru-RU"/>
        </a:p>
      </dgm:t>
    </dgm:pt>
    <dgm:pt modelId="{6E6D0C85-CD0C-4BFB-A387-EBE3349BE66C}" type="parTrans" cxnId="{7217ED4D-85FD-4481-9E56-E030CA91AEE2}">
      <dgm:prSet/>
      <dgm:spPr/>
      <dgm:t>
        <a:bodyPr/>
        <a:lstStyle/>
        <a:p>
          <a:endParaRPr lang="ru-RU"/>
        </a:p>
      </dgm:t>
    </dgm:pt>
    <dgm:pt modelId="{141E3374-46CC-4226-8FC7-0091F11C8B93}" type="pres">
      <dgm:prSet presAssocID="{3A5B9719-AE94-4909-BDA4-A61938B56641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3FC7A5C-583E-4D28-85F1-2E619BCF05D4}" type="pres">
      <dgm:prSet presAssocID="{9F589EF5-0119-432C-90A4-3AFD53D4B6F6}" presName="posSpace" presStyleCnt="0"/>
      <dgm:spPr/>
    </dgm:pt>
    <dgm:pt modelId="{6F82B262-A9C2-44A3-9772-0470D27A4641}" type="pres">
      <dgm:prSet presAssocID="{9F589EF5-0119-432C-90A4-3AFD53D4B6F6}" presName="vertFlow" presStyleCnt="0"/>
      <dgm:spPr/>
    </dgm:pt>
    <dgm:pt modelId="{015A6B5E-0A3A-4D44-ABD7-E0FA048B84F4}" type="pres">
      <dgm:prSet presAssocID="{9F589EF5-0119-432C-90A4-3AFD53D4B6F6}" presName="topSpace" presStyleCnt="0"/>
      <dgm:spPr/>
    </dgm:pt>
    <dgm:pt modelId="{FA9379A2-2B0F-403B-B6C7-6C49E6B971D5}" type="pres">
      <dgm:prSet presAssocID="{9F589EF5-0119-432C-90A4-3AFD53D4B6F6}" presName="firstComp" presStyleCnt="0"/>
      <dgm:spPr/>
    </dgm:pt>
    <dgm:pt modelId="{CA016215-8CCA-44DC-BC36-2FC0B06CBE79}" type="pres">
      <dgm:prSet presAssocID="{9F589EF5-0119-432C-90A4-3AFD53D4B6F6}" presName="firstChild" presStyleLbl="bgAccFollowNode1" presStyleIdx="0" presStyleCnt="3" custScaleY="175820" custLinFactNeighborX="5318" custLinFactNeighborY="3189"/>
      <dgm:spPr/>
      <dgm:t>
        <a:bodyPr/>
        <a:lstStyle/>
        <a:p>
          <a:endParaRPr lang="ru-RU"/>
        </a:p>
      </dgm:t>
    </dgm:pt>
    <dgm:pt modelId="{8463AED6-5ABD-449C-BF7F-0ACF9273741C}" type="pres">
      <dgm:prSet presAssocID="{9F589EF5-0119-432C-90A4-3AFD53D4B6F6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A967AF-B0AA-4C2D-B137-0C0DC9F5BE56}" type="pres">
      <dgm:prSet presAssocID="{9F589EF5-0119-432C-90A4-3AFD53D4B6F6}" presName="negSpace" presStyleCnt="0"/>
      <dgm:spPr/>
    </dgm:pt>
    <dgm:pt modelId="{973E3356-ACCF-43A6-A970-E1440BCD9512}" type="pres">
      <dgm:prSet presAssocID="{9F589EF5-0119-432C-90A4-3AFD53D4B6F6}" presName="circle" presStyleLbl="node1" presStyleIdx="0" presStyleCnt="2" custLinFactNeighborX="-2886" custLinFactNeighborY="9573"/>
      <dgm:spPr/>
      <dgm:t>
        <a:bodyPr/>
        <a:lstStyle/>
        <a:p>
          <a:endParaRPr lang="ru-RU"/>
        </a:p>
      </dgm:t>
    </dgm:pt>
    <dgm:pt modelId="{F5E84430-70F7-4919-A3C5-3E872BFA8AE0}" type="pres">
      <dgm:prSet presAssocID="{603F146F-1784-4A5F-A5D5-FC3517749887}" presName="transSpace" presStyleCnt="0"/>
      <dgm:spPr/>
    </dgm:pt>
    <dgm:pt modelId="{C317C77D-95E1-4398-BA87-4A3DD68522C4}" type="pres">
      <dgm:prSet presAssocID="{7C9E5529-DA99-4EB5-A8D9-509B75CA64C8}" presName="posSpace" presStyleCnt="0"/>
      <dgm:spPr/>
    </dgm:pt>
    <dgm:pt modelId="{26FF502E-5268-4209-B099-D98B67FEA1B6}" type="pres">
      <dgm:prSet presAssocID="{7C9E5529-DA99-4EB5-A8D9-509B75CA64C8}" presName="vertFlow" presStyleCnt="0"/>
      <dgm:spPr/>
    </dgm:pt>
    <dgm:pt modelId="{89C820D6-E353-4706-996D-D55A08EF6B03}" type="pres">
      <dgm:prSet presAssocID="{7C9E5529-DA99-4EB5-A8D9-509B75CA64C8}" presName="topSpace" presStyleCnt="0"/>
      <dgm:spPr/>
    </dgm:pt>
    <dgm:pt modelId="{90FB4D20-BABD-461E-8392-B2106922D679}" type="pres">
      <dgm:prSet presAssocID="{7C9E5529-DA99-4EB5-A8D9-509B75CA64C8}" presName="firstComp" presStyleCnt="0"/>
      <dgm:spPr/>
    </dgm:pt>
    <dgm:pt modelId="{D0A515CC-E497-428A-9ACA-293960C6D2A1}" type="pres">
      <dgm:prSet presAssocID="{7C9E5529-DA99-4EB5-A8D9-509B75CA64C8}" presName="firstChild" presStyleLbl="bgAccFollowNode1" presStyleIdx="1" presStyleCnt="3" custScaleX="120101" custScaleY="86359" custLinFactNeighborX="1468" custLinFactNeighborY="-4783"/>
      <dgm:spPr/>
      <dgm:t>
        <a:bodyPr/>
        <a:lstStyle/>
        <a:p>
          <a:endParaRPr lang="ru-RU"/>
        </a:p>
      </dgm:t>
    </dgm:pt>
    <dgm:pt modelId="{D5192B49-0193-4C7F-A9B5-E068F8BBE302}" type="pres">
      <dgm:prSet presAssocID="{7C9E5529-DA99-4EB5-A8D9-509B75CA64C8}" presName="first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483316-A4E4-4C5B-922B-69BA44B39F8E}" type="pres">
      <dgm:prSet presAssocID="{7A6DAE13-6753-4964-B282-16B08B63602D}" presName="comp" presStyleCnt="0"/>
      <dgm:spPr/>
    </dgm:pt>
    <dgm:pt modelId="{B8DCCE34-5978-4D47-B849-4DC76099027A}" type="pres">
      <dgm:prSet presAssocID="{7A6DAE13-6753-4964-B282-16B08B63602D}" presName="child" presStyleLbl="bgAccFollowNode1" presStyleIdx="2" presStyleCnt="3" custScaleX="120806" custScaleY="58864" custLinFactNeighborX="1174" custLinFactNeighborY="12225"/>
      <dgm:spPr/>
      <dgm:t>
        <a:bodyPr/>
        <a:lstStyle/>
        <a:p>
          <a:endParaRPr lang="ru-RU"/>
        </a:p>
      </dgm:t>
    </dgm:pt>
    <dgm:pt modelId="{7E2FF1CE-D5DC-4290-A420-73604385E4E8}" type="pres">
      <dgm:prSet presAssocID="{7A6DAE13-6753-4964-B282-16B08B63602D}" presName="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4376E1-FEE6-4FE3-961B-BB96B297B3F0}" type="pres">
      <dgm:prSet presAssocID="{7C9E5529-DA99-4EB5-A8D9-509B75CA64C8}" presName="negSpace" presStyleCnt="0"/>
      <dgm:spPr/>
    </dgm:pt>
    <dgm:pt modelId="{7D64514F-51ED-42E0-A773-E88AAA1254DE}" type="pres">
      <dgm:prSet presAssocID="{7C9E5529-DA99-4EB5-A8D9-509B75CA64C8}" presName="circle" presStyleLbl="node1" presStyleIdx="1" presStyleCnt="2" custScaleX="109525" custLinFactNeighborX="-31645" custLinFactNeighborY="9560"/>
      <dgm:spPr/>
      <dgm:t>
        <a:bodyPr/>
        <a:lstStyle/>
        <a:p>
          <a:endParaRPr lang="ru-RU"/>
        </a:p>
      </dgm:t>
    </dgm:pt>
  </dgm:ptLst>
  <dgm:cxnLst>
    <dgm:cxn modelId="{D9C423A2-57B7-4AD4-ACF8-B4A795E41F46}" type="presOf" srcId="{7A6DAE13-6753-4964-B282-16B08B63602D}" destId="{B8DCCE34-5978-4D47-B849-4DC76099027A}" srcOrd="0" destOrd="0" presId="urn:microsoft.com/office/officeart/2005/8/layout/hList9"/>
    <dgm:cxn modelId="{72A8D168-9D7B-47EE-BFAF-0EC4D0BE3C14}" type="presOf" srcId="{9F589EF5-0119-432C-90A4-3AFD53D4B6F6}" destId="{973E3356-ACCF-43A6-A970-E1440BCD9512}" srcOrd="0" destOrd="0" presId="urn:microsoft.com/office/officeart/2005/8/layout/hList9"/>
    <dgm:cxn modelId="{54F4AE07-45E9-4FC1-B498-E9BE0549920E}" type="presOf" srcId="{3A5B9719-AE94-4909-BDA4-A61938B56641}" destId="{141E3374-46CC-4226-8FC7-0091F11C8B93}" srcOrd="0" destOrd="0" presId="urn:microsoft.com/office/officeart/2005/8/layout/hList9"/>
    <dgm:cxn modelId="{6E9F56FA-E83C-4568-8D98-D96643B4542C}" type="presOf" srcId="{F934411F-D8B2-4555-A540-795D1F8F01A1}" destId="{D5192B49-0193-4C7F-A9B5-E068F8BBE302}" srcOrd="1" destOrd="0" presId="urn:microsoft.com/office/officeart/2005/8/layout/hList9"/>
    <dgm:cxn modelId="{A3EFDB75-FF4A-4CE5-8845-8D124F93E2B7}" type="presOf" srcId="{6B27F0FB-F874-410F-AE5D-962943E184B5}" destId="{CA016215-8CCA-44DC-BC36-2FC0B06CBE79}" srcOrd="0" destOrd="0" presId="urn:microsoft.com/office/officeart/2005/8/layout/hList9"/>
    <dgm:cxn modelId="{42E35297-E4CA-4E61-9993-26C45375A64D}" type="presOf" srcId="{F934411F-D8B2-4555-A540-795D1F8F01A1}" destId="{D0A515CC-E497-428A-9ACA-293960C6D2A1}" srcOrd="0" destOrd="0" presId="urn:microsoft.com/office/officeart/2005/8/layout/hList9"/>
    <dgm:cxn modelId="{127A4D07-55B1-4975-B837-07670AB0EC68}" srcId="{3A5B9719-AE94-4909-BDA4-A61938B56641}" destId="{9F589EF5-0119-432C-90A4-3AFD53D4B6F6}" srcOrd="0" destOrd="0" parTransId="{61ED9C9D-5A20-4046-8C37-6C40C0BCC8EF}" sibTransId="{603F146F-1784-4A5F-A5D5-FC3517749887}"/>
    <dgm:cxn modelId="{65EA6007-5E10-4442-8CFB-F378790A5DE3}" srcId="{3A5B9719-AE94-4909-BDA4-A61938B56641}" destId="{7C9E5529-DA99-4EB5-A8D9-509B75CA64C8}" srcOrd="1" destOrd="0" parTransId="{85B1A9E9-75D4-43D7-8385-D09EE3AC252B}" sibTransId="{7377CCF1-76E6-4C28-8C96-8E3539D493F0}"/>
    <dgm:cxn modelId="{7217ED4D-85FD-4481-9E56-E030CA91AEE2}" srcId="{7C9E5529-DA99-4EB5-A8D9-509B75CA64C8}" destId="{7A6DAE13-6753-4964-B282-16B08B63602D}" srcOrd="1" destOrd="0" parTransId="{6E6D0C85-CD0C-4BFB-A387-EBE3349BE66C}" sibTransId="{BD61E84C-FF16-4A56-A3FA-F1F79A51260F}"/>
    <dgm:cxn modelId="{80DD3947-E841-4A15-895E-65A88DBB5650}" srcId="{9F589EF5-0119-432C-90A4-3AFD53D4B6F6}" destId="{6B27F0FB-F874-410F-AE5D-962943E184B5}" srcOrd="0" destOrd="0" parTransId="{0A33F746-6A41-468F-95A5-103830F0EC79}" sibTransId="{0E7B5406-8CAA-49C9-8573-B086062C5569}"/>
    <dgm:cxn modelId="{5A99558D-53A8-4597-B2FE-C72AC087B960}" type="presOf" srcId="{7A6DAE13-6753-4964-B282-16B08B63602D}" destId="{7E2FF1CE-D5DC-4290-A420-73604385E4E8}" srcOrd="1" destOrd="0" presId="urn:microsoft.com/office/officeart/2005/8/layout/hList9"/>
    <dgm:cxn modelId="{1EB5D7C6-7179-43C6-A930-616F9C4CF358}" srcId="{7C9E5529-DA99-4EB5-A8D9-509B75CA64C8}" destId="{F934411F-D8B2-4555-A540-795D1F8F01A1}" srcOrd="0" destOrd="0" parTransId="{790F5D31-B444-4942-A9C2-5AF7FDECA2E0}" sibTransId="{81306F62-4DEC-4219-A0F3-56FFC8FE0219}"/>
    <dgm:cxn modelId="{9D8062F9-CAC4-4B40-90F2-3DDEE286DCDC}" type="presOf" srcId="{6B27F0FB-F874-410F-AE5D-962943E184B5}" destId="{8463AED6-5ABD-449C-BF7F-0ACF9273741C}" srcOrd="1" destOrd="0" presId="urn:microsoft.com/office/officeart/2005/8/layout/hList9"/>
    <dgm:cxn modelId="{45FFEC59-650F-412A-A824-FC2FC17B1135}" type="presOf" srcId="{7C9E5529-DA99-4EB5-A8D9-509B75CA64C8}" destId="{7D64514F-51ED-42E0-A773-E88AAA1254DE}" srcOrd="0" destOrd="0" presId="urn:microsoft.com/office/officeart/2005/8/layout/hList9"/>
    <dgm:cxn modelId="{848FA954-C554-4B99-97EB-3785CECCDE28}" type="presParOf" srcId="{141E3374-46CC-4226-8FC7-0091F11C8B93}" destId="{D3FC7A5C-583E-4D28-85F1-2E619BCF05D4}" srcOrd="0" destOrd="0" presId="urn:microsoft.com/office/officeart/2005/8/layout/hList9"/>
    <dgm:cxn modelId="{7911C41B-24E8-4AD2-AB1D-CC5A461ECE01}" type="presParOf" srcId="{141E3374-46CC-4226-8FC7-0091F11C8B93}" destId="{6F82B262-A9C2-44A3-9772-0470D27A4641}" srcOrd="1" destOrd="0" presId="urn:microsoft.com/office/officeart/2005/8/layout/hList9"/>
    <dgm:cxn modelId="{E025F08A-CAE8-44D5-B740-6844B39297CE}" type="presParOf" srcId="{6F82B262-A9C2-44A3-9772-0470D27A4641}" destId="{015A6B5E-0A3A-4D44-ABD7-E0FA048B84F4}" srcOrd="0" destOrd="0" presId="urn:microsoft.com/office/officeart/2005/8/layout/hList9"/>
    <dgm:cxn modelId="{3AD54684-53EB-4125-847A-8C752FF39291}" type="presParOf" srcId="{6F82B262-A9C2-44A3-9772-0470D27A4641}" destId="{FA9379A2-2B0F-403B-B6C7-6C49E6B971D5}" srcOrd="1" destOrd="0" presId="urn:microsoft.com/office/officeart/2005/8/layout/hList9"/>
    <dgm:cxn modelId="{873F8538-A96E-4055-A5AD-CD12CD70A820}" type="presParOf" srcId="{FA9379A2-2B0F-403B-B6C7-6C49E6B971D5}" destId="{CA016215-8CCA-44DC-BC36-2FC0B06CBE79}" srcOrd="0" destOrd="0" presId="urn:microsoft.com/office/officeart/2005/8/layout/hList9"/>
    <dgm:cxn modelId="{808098A2-052F-4978-99EA-9C8B84877B6C}" type="presParOf" srcId="{FA9379A2-2B0F-403B-B6C7-6C49E6B971D5}" destId="{8463AED6-5ABD-449C-BF7F-0ACF9273741C}" srcOrd="1" destOrd="0" presId="urn:microsoft.com/office/officeart/2005/8/layout/hList9"/>
    <dgm:cxn modelId="{6C7F75C0-4012-4026-A302-9AE750541A13}" type="presParOf" srcId="{141E3374-46CC-4226-8FC7-0091F11C8B93}" destId="{3CA967AF-B0AA-4C2D-B137-0C0DC9F5BE56}" srcOrd="2" destOrd="0" presId="urn:microsoft.com/office/officeart/2005/8/layout/hList9"/>
    <dgm:cxn modelId="{6A2AC479-5D3F-4DFB-B590-6771F743AD10}" type="presParOf" srcId="{141E3374-46CC-4226-8FC7-0091F11C8B93}" destId="{973E3356-ACCF-43A6-A970-E1440BCD9512}" srcOrd="3" destOrd="0" presId="urn:microsoft.com/office/officeart/2005/8/layout/hList9"/>
    <dgm:cxn modelId="{E78E17E6-CC49-4D4E-8EEE-88D864C08DF3}" type="presParOf" srcId="{141E3374-46CC-4226-8FC7-0091F11C8B93}" destId="{F5E84430-70F7-4919-A3C5-3E872BFA8AE0}" srcOrd="4" destOrd="0" presId="urn:microsoft.com/office/officeart/2005/8/layout/hList9"/>
    <dgm:cxn modelId="{43E13D30-2EC3-4C74-9CE1-ED7A7CAA4404}" type="presParOf" srcId="{141E3374-46CC-4226-8FC7-0091F11C8B93}" destId="{C317C77D-95E1-4398-BA87-4A3DD68522C4}" srcOrd="5" destOrd="0" presId="urn:microsoft.com/office/officeart/2005/8/layout/hList9"/>
    <dgm:cxn modelId="{3B1E0ED6-6B32-4908-BD46-693F0DD73213}" type="presParOf" srcId="{141E3374-46CC-4226-8FC7-0091F11C8B93}" destId="{26FF502E-5268-4209-B099-D98B67FEA1B6}" srcOrd="6" destOrd="0" presId="urn:microsoft.com/office/officeart/2005/8/layout/hList9"/>
    <dgm:cxn modelId="{515BE753-E3B7-4FF2-B751-506C44EA1ED6}" type="presParOf" srcId="{26FF502E-5268-4209-B099-D98B67FEA1B6}" destId="{89C820D6-E353-4706-996D-D55A08EF6B03}" srcOrd="0" destOrd="0" presId="urn:microsoft.com/office/officeart/2005/8/layout/hList9"/>
    <dgm:cxn modelId="{6AC1BF1D-3A00-49AE-911E-0727D118097C}" type="presParOf" srcId="{26FF502E-5268-4209-B099-D98B67FEA1B6}" destId="{90FB4D20-BABD-461E-8392-B2106922D679}" srcOrd="1" destOrd="0" presId="urn:microsoft.com/office/officeart/2005/8/layout/hList9"/>
    <dgm:cxn modelId="{81DCDD17-92D3-47FA-8A88-BB8805B7EBE3}" type="presParOf" srcId="{90FB4D20-BABD-461E-8392-B2106922D679}" destId="{D0A515CC-E497-428A-9ACA-293960C6D2A1}" srcOrd="0" destOrd="0" presId="urn:microsoft.com/office/officeart/2005/8/layout/hList9"/>
    <dgm:cxn modelId="{CBBD6349-C4C6-4144-A52A-EE455D176BAF}" type="presParOf" srcId="{90FB4D20-BABD-461E-8392-B2106922D679}" destId="{D5192B49-0193-4C7F-A9B5-E068F8BBE302}" srcOrd="1" destOrd="0" presId="urn:microsoft.com/office/officeart/2005/8/layout/hList9"/>
    <dgm:cxn modelId="{A7F65B4E-A1C3-4EB8-AAA0-25F3E213D6CF}" type="presParOf" srcId="{26FF502E-5268-4209-B099-D98B67FEA1B6}" destId="{9D483316-A4E4-4C5B-922B-69BA44B39F8E}" srcOrd="2" destOrd="0" presId="urn:microsoft.com/office/officeart/2005/8/layout/hList9"/>
    <dgm:cxn modelId="{D6245B5B-F20C-424E-B167-51973AE9EEA3}" type="presParOf" srcId="{9D483316-A4E4-4C5B-922B-69BA44B39F8E}" destId="{B8DCCE34-5978-4D47-B849-4DC76099027A}" srcOrd="0" destOrd="0" presId="urn:microsoft.com/office/officeart/2005/8/layout/hList9"/>
    <dgm:cxn modelId="{2EB81E9C-250E-45D8-A0E9-5B0CD153F95C}" type="presParOf" srcId="{9D483316-A4E4-4C5B-922B-69BA44B39F8E}" destId="{7E2FF1CE-D5DC-4290-A420-73604385E4E8}" srcOrd="1" destOrd="0" presId="urn:microsoft.com/office/officeart/2005/8/layout/hList9"/>
    <dgm:cxn modelId="{E533716A-5E43-4955-BBFF-A5C0B1476D43}" type="presParOf" srcId="{141E3374-46CC-4226-8FC7-0091F11C8B93}" destId="{3E4376E1-FEE6-4FE3-961B-BB96B297B3F0}" srcOrd="7" destOrd="0" presId="urn:microsoft.com/office/officeart/2005/8/layout/hList9"/>
    <dgm:cxn modelId="{A02093E5-251C-49B5-A2A8-8CFC57324641}" type="presParOf" srcId="{141E3374-46CC-4226-8FC7-0091F11C8B93}" destId="{7D64514F-51ED-42E0-A773-E88AAA1254DE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749E29-51F3-418B-A950-21276E00334D}" type="doc">
      <dgm:prSet loTypeId="urn:microsoft.com/office/officeart/2005/8/layout/cycle4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11863B0-81DB-4F7B-A434-03B295315292}">
      <dgm:prSet phldrT="[Текст]"/>
      <dgm:spPr/>
      <dgm:t>
        <a:bodyPr/>
        <a:lstStyle/>
        <a:p>
          <a:r>
            <a:rPr lang="en-US" dirty="0" smtClean="0"/>
            <a:t>S</a:t>
          </a:r>
          <a:endParaRPr lang="ru-RU" dirty="0"/>
        </a:p>
      </dgm:t>
    </dgm:pt>
    <dgm:pt modelId="{1291F3D7-DC90-4451-8B6F-52D6F70A9FB3}" type="parTrans" cxnId="{66AA7696-1014-4691-87CB-760F259EC487}">
      <dgm:prSet/>
      <dgm:spPr/>
      <dgm:t>
        <a:bodyPr/>
        <a:lstStyle/>
        <a:p>
          <a:endParaRPr lang="ru-RU"/>
        </a:p>
      </dgm:t>
    </dgm:pt>
    <dgm:pt modelId="{0816BBCC-3973-4475-9E06-E36F1E1D1806}" type="sibTrans" cxnId="{66AA7696-1014-4691-87CB-760F259EC487}">
      <dgm:prSet/>
      <dgm:spPr/>
      <dgm:t>
        <a:bodyPr/>
        <a:lstStyle/>
        <a:p>
          <a:endParaRPr lang="ru-RU"/>
        </a:p>
      </dgm:t>
    </dgm:pt>
    <dgm:pt modelId="{80AE6AEA-B032-4045-9E35-32523DC0EE6B}">
      <dgm:prSet phldrT="[Текст]" custT="1"/>
      <dgm:spPr/>
      <dgm:t>
        <a:bodyPr/>
        <a:lstStyle/>
        <a:p>
          <a:r>
            <a:rPr lang="kk-KZ" sz="1050" b="1" dirty="0" smtClean="0">
              <a:solidFill>
                <a:srgbClr val="0000FF"/>
              </a:solidFill>
              <a:latin typeface="Times New Roman"/>
              <a:cs typeface="Times New Roman"/>
            </a:rPr>
            <a:t>Күшті жақтары:</a:t>
          </a:r>
          <a:endParaRPr lang="ru-RU" sz="1050" dirty="0"/>
        </a:p>
      </dgm:t>
    </dgm:pt>
    <dgm:pt modelId="{6AF589E4-C59F-49F5-8201-53004A9FD4B0}" type="parTrans" cxnId="{1E38CA19-A11F-4F9F-99F7-99F1A1CB40F2}">
      <dgm:prSet/>
      <dgm:spPr/>
      <dgm:t>
        <a:bodyPr/>
        <a:lstStyle/>
        <a:p>
          <a:endParaRPr lang="ru-RU"/>
        </a:p>
      </dgm:t>
    </dgm:pt>
    <dgm:pt modelId="{53022F8D-0AD3-4C9B-A717-8819A1597F41}" type="sibTrans" cxnId="{1E38CA19-A11F-4F9F-99F7-99F1A1CB40F2}">
      <dgm:prSet/>
      <dgm:spPr/>
      <dgm:t>
        <a:bodyPr/>
        <a:lstStyle/>
        <a:p>
          <a:endParaRPr lang="ru-RU"/>
        </a:p>
      </dgm:t>
    </dgm:pt>
    <dgm:pt modelId="{A1870AD4-0103-415A-94AA-13573B9F149A}">
      <dgm:prSet phldrT="[Текст]"/>
      <dgm:spPr/>
      <dgm:t>
        <a:bodyPr/>
        <a:lstStyle/>
        <a:p>
          <a:r>
            <a:rPr lang="en-US" dirty="0" smtClean="0"/>
            <a:t>W</a:t>
          </a:r>
          <a:endParaRPr lang="ru-RU" dirty="0"/>
        </a:p>
      </dgm:t>
    </dgm:pt>
    <dgm:pt modelId="{14FB0CEB-F35C-473D-9EFC-B9CA3ABDB180}" type="parTrans" cxnId="{22844F8F-B45E-406F-9BBD-C10AEF5269D8}">
      <dgm:prSet/>
      <dgm:spPr/>
      <dgm:t>
        <a:bodyPr/>
        <a:lstStyle/>
        <a:p>
          <a:endParaRPr lang="ru-RU"/>
        </a:p>
      </dgm:t>
    </dgm:pt>
    <dgm:pt modelId="{C0594EB0-BC38-4B5A-B8F4-38A7200F2059}" type="sibTrans" cxnId="{22844F8F-B45E-406F-9BBD-C10AEF5269D8}">
      <dgm:prSet/>
      <dgm:spPr/>
      <dgm:t>
        <a:bodyPr/>
        <a:lstStyle/>
        <a:p>
          <a:endParaRPr lang="ru-RU"/>
        </a:p>
      </dgm:t>
    </dgm:pt>
    <dgm:pt modelId="{F1BDEFE6-E0A2-4858-A01F-CCE5DF7A8178}">
      <dgm:prSet phldrT="[Текст]" custT="1"/>
      <dgm:spPr/>
      <dgm:t>
        <a:bodyPr/>
        <a:lstStyle/>
        <a:p>
          <a:r>
            <a:rPr lang="kk-KZ" sz="1100" b="1" dirty="0" smtClean="0">
              <a:solidFill>
                <a:srgbClr val="0000FF"/>
              </a:solidFill>
              <a:latin typeface="Times New Roman"/>
              <a:cs typeface="Times New Roman"/>
            </a:rPr>
            <a:t>Әлсіз жақтары</a:t>
          </a:r>
          <a:r>
            <a:rPr lang="kk-KZ" sz="1100" dirty="0" smtClean="0">
              <a:solidFill>
                <a:srgbClr val="0000FF"/>
              </a:solidFill>
              <a:latin typeface="Times New Roman"/>
              <a:cs typeface="Times New Roman"/>
            </a:rPr>
            <a:t>:</a:t>
          </a:r>
          <a:endParaRPr lang="ru-RU" sz="1100" dirty="0"/>
        </a:p>
      </dgm:t>
    </dgm:pt>
    <dgm:pt modelId="{0B04EDF6-A997-46F8-A4D2-6CDE9435DF6D}" type="parTrans" cxnId="{54EFABAF-0DB1-46FD-8A8F-1EFEB059147D}">
      <dgm:prSet/>
      <dgm:spPr/>
      <dgm:t>
        <a:bodyPr/>
        <a:lstStyle/>
        <a:p>
          <a:endParaRPr lang="ru-RU"/>
        </a:p>
      </dgm:t>
    </dgm:pt>
    <dgm:pt modelId="{92B35368-C9AB-444B-80F8-CCF7382328C0}" type="sibTrans" cxnId="{54EFABAF-0DB1-46FD-8A8F-1EFEB059147D}">
      <dgm:prSet/>
      <dgm:spPr/>
      <dgm:t>
        <a:bodyPr/>
        <a:lstStyle/>
        <a:p>
          <a:endParaRPr lang="ru-RU"/>
        </a:p>
      </dgm:t>
    </dgm:pt>
    <dgm:pt modelId="{9E3008B3-F0C2-4A25-903C-66E4ECC1CB05}">
      <dgm:prSet phldrT="[Текст]"/>
      <dgm:spPr/>
      <dgm:t>
        <a:bodyPr/>
        <a:lstStyle/>
        <a:p>
          <a:r>
            <a:rPr lang="en-US" dirty="0" smtClean="0"/>
            <a:t>T</a:t>
          </a:r>
          <a:endParaRPr lang="ru-RU" dirty="0"/>
        </a:p>
      </dgm:t>
    </dgm:pt>
    <dgm:pt modelId="{9B78AAB4-4C20-444F-B7DA-0D038AEF387A}" type="parTrans" cxnId="{85700DFB-4DB6-4F6B-80CC-F81AAFD28644}">
      <dgm:prSet/>
      <dgm:spPr/>
      <dgm:t>
        <a:bodyPr/>
        <a:lstStyle/>
        <a:p>
          <a:endParaRPr lang="ru-RU"/>
        </a:p>
      </dgm:t>
    </dgm:pt>
    <dgm:pt modelId="{46A3DC30-0C69-4EEC-9223-0455A777144E}" type="sibTrans" cxnId="{85700DFB-4DB6-4F6B-80CC-F81AAFD28644}">
      <dgm:prSet/>
      <dgm:spPr/>
      <dgm:t>
        <a:bodyPr/>
        <a:lstStyle/>
        <a:p>
          <a:endParaRPr lang="ru-RU"/>
        </a:p>
      </dgm:t>
    </dgm:pt>
    <dgm:pt modelId="{4460856E-E6F0-47CE-AD53-627506D1A675}">
      <dgm:prSet phldrT="[Текст]" custT="1"/>
      <dgm:spPr/>
      <dgm:t>
        <a:bodyPr/>
        <a:lstStyle/>
        <a:p>
          <a:r>
            <a:rPr lang="kk-KZ" sz="1200" b="1" dirty="0" smtClean="0">
              <a:solidFill>
                <a:srgbClr val="0000FF"/>
              </a:solidFill>
              <a:latin typeface="Times New Roman"/>
              <a:cs typeface="Times New Roman"/>
            </a:rPr>
            <a:t>Қауіп-қатерлер:</a:t>
          </a:r>
          <a:r>
            <a:rPr lang="kk-KZ" sz="1200" dirty="0" smtClean="0">
              <a:solidFill>
                <a:srgbClr val="0000FF"/>
              </a:solidFill>
              <a:latin typeface="Times New Roman"/>
              <a:cs typeface="Times New Roman"/>
            </a:rPr>
            <a:t> </a:t>
          </a:r>
          <a:endParaRPr lang="ru-RU" sz="1200" dirty="0"/>
        </a:p>
      </dgm:t>
    </dgm:pt>
    <dgm:pt modelId="{5BFD4C7B-3A91-4862-A4F4-D38C9468A76E}" type="parTrans" cxnId="{4BA56400-3464-476A-A316-F1387269287D}">
      <dgm:prSet/>
      <dgm:spPr/>
      <dgm:t>
        <a:bodyPr/>
        <a:lstStyle/>
        <a:p>
          <a:endParaRPr lang="ru-RU"/>
        </a:p>
      </dgm:t>
    </dgm:pt>
    <dgm:pt modelId="{F159D075-E228-4A9D-A780-3CB029DE271E}" type="sibTrans" cxnId="{4BA56400-3464-476A-A316-F1387269287D}">
      <dgm:prSet/>
      <dgm:spPr/>
      <dgm:t>
        <a:bodyPr/>
        <a:lstStyle/>
        <a:p>
          <a:endParaRPr lang="ru-RU"/>
        </a:p>
      </dgm:t>
    </dgm:pt>
    <dgm:pt modelId="{DF3D7337-E637-4C5F-9236-83B007DC6B1A}">
      <dgm:prSet phldrT="[Текст]"/>
      <dgm:spPr/>
      <dgm:t>
        <a:bodyPr/>
        <a:lstStyle/>
        <a:p>
          <a:r>
            <a:rPr lang="en-US" dirty="0" smtClean="0"/>
            <a:t>O</a:t>
          </a:r>
          <a:endParaRPr lang="ru-RU" dirty="0"/>
        </a:p>
      </dgm:t>
    </dgm:pt>
    <dgm:pt modelId="{1C27A01D-BCB4-47F5-A961-9479572FEEF2}" type="parTrans" cxnId="{4216724E-CC56-4361-BDCC-DE6DD8C7A2BF}">
      <dgm:prSet/>
      <dgm:spPr/>
      <dgm:t>
        <a:bodyPr/>
        <a:lstStyle/>
        <a:p>
          <a:endParaRPr lang="ru-RU"/>
        </a:p>
      </dgm:t>
    </dgm:pt>
    <dgm:pt modelId="{C6C35C1F-D064-48B4-8F4B-12413AB65AA1}" type="sibTrans" cxnId="{4216724E-CC56-4361-BDCC-DE6DD8C7A2BF}">
      <dgm:prSet/>
      <dgm:spPr/>
      <dgm:t>
        <a:bodyPr/>
        <a:lstStyle/>
        <a:p>
          <a:endParaRPr lang="ru-RU"/>
        </a:p>
      </dgm:t>
    </dgm:pt>
    <dgm:pt modelId="{23761BA3-0436-4C0D-9682-3FD2EFE80EE9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911E18-7C6A-4636-A889-97665D5773F0}" type="parTrans" cxnId="{D2AE7C4B-F352-4415-B1C3-98E2DC1436CB}">
      <dgm:prSet/>
      <dgm:spPr/>
      <dgm:t>
        <a:bodyPr/>
        <a:lstStyle/>
        <a:p>
          <a:endParaRPr lang="ru-RU"/>
        </a:p>
      </dgm:t>
    </dgm:pt>
    <dgm:pt modelId="{77FC8FCC-DD61-4D1C-955F-55E57157C84A}" type="sibTrans" cxnId="{D2AE7C4B-F352-4415-B1C3-98E2DC1436CB}">
      <dgm:prSet/>
      <dgm:spPr/>
      <dgm:t>
        <a:bodyPr/>
        <a:lstStyle/>
        <a:p>
          <a:endParaRPr lang="ru-RU"/>
        </a:p>
      </dgm:t>
    </dgm:pt>
    <dgm:pt modelId="{2F87ABA5-C57B-49C1-AD3B-99A6ABA3CFCD}">
      <dgm:prSet custT="1"/>
      <dgm:spPr/>
      <dgm:t>
        <a:bodyPr/>
        <a:lstStyle/>
        <a:p>
          <a:r>
            <a:rPr lang="kk-KZ" sz="1050" dirty="0" smtClean="0">
              <a:latin typeface="Times New Roman" pitchFamily="18" charset="0"/>
              <a:cs typeface="Times New Roman" pitchFamily="18" charset="0"/>
            </a:rPr>
            <a:t>Іс-тәжірибенің өз уақтысымен жүргізілуі, кедергілердің болмауы</a:t>
          </a:r>
        </a:p>
      </dgm:t>
    </dgm:pt>
    <dgm:pt modelId="{BAEAB99D-4234-4D19-AC45-3A20FAEDFA1A}" type="parTrans" cxnId="{EAEF7A99-7C31-488F-A0FE-A0949BE94FC8}">
      <dgm:prSet/>
      <dgm:spPr/>
      <dgm:t>
        <a:bodyPr/>
        <a:lstStyle/>
        <a:p>
          <a:endParaRPr lang="ru-RU"/>
        </a:p>
      </dgm:t>
    </dgm:pt>
    <dgm:pt modelId="{DADCAE7E-EC41-409F-BD5B-CDBA49944CB2}" type="sibTrans" cxnId="{EAEF7A99-7C31-488F-A0FE-A0949BE94FC8}">
      <dgm:prSet/>
      <dgm:spPr/>
      <dgm:t>
        <a:bodyPr/>
        <a:lstStyle/>
        <a:p>
          <a:endParaRPr lang="ru-RU"/>
        </a:p>
      </dgm:t>
    </dgm:pt>
    <dgm:pt modelId="{08C6A342-D429-4D36-80B5-332D12668A10}">
      <dgm:prSet custT="1"/>
      <dgm:spPr/>
      <dgm:t>
        <a:bodyPr/>
        <a:lstStyle/>
        <a:p>
          <a:r>
            <a:rPr lang="kk-KZ" sz="1050" dirty="0" smtClean="0">
              <a:latin typeface="Times New Roman" pitchFamily="18" charset="0"/>
              <a:cs typeface="Times New Roman" pitchFamily="18" charset="0"/>
            </a:rPr>
            <a:t>Машықкерлердің әр түрлі платформалармен жұмыс істеуге үйренуі ( күнделік кз, білімленд, </a:t>
          </a:r>
          <a:r>
            <a:rPr lang="en-US" sz="1050" dirty="0" smtClean="0">
              <a:latin typeface="Times New Roman" pitchFamily="18" charset="0"/>
              <a:cs typeface="Times New Roman" pitchFamily="18" charset="0"/>
            </a:rPr>
            <a:t>ZOOM</a:t>
          </a:r>
          <a:r>
            <a:rPr lang="kk-KZ" sz="1050" dirty="0" smtClean="0">
              <a:latin typeface="Times New Roman" pitchFamily="18" charset="0"/>
              <a:cs typeface="Times New Roman" pitchFamily="18" charset="0"/>
            </a:rPr>
            <a:t>, ватсап, </a:t>
          </a:r>
          <a:r>
            <a:rPr lang="kk-KZ" sz="1050" smtClean="0">
              <a:latin typeface="Times New Roman" pitchFamily="18" charset="0"/>
              <a:cs typeface="Times New Roman" pitchFamily="18" charset="0"/>
            </a:rPr>
            <a:t>телеграмм т.б)</a:t>
          </a:r>
          <a:endParaRPr lang="kk-KZ" sz="1050" dirty="0" smtClean="0">
            <a:latin typeface="Times New Roman" pitchFamily="18" charset="0"/>
            <a:cs typeface="Times New Roman" pitchFamily="18" charset="0"/>
          </a:endParaRPr>
        </a:p>
      </dgm:t>
    </dgm:pt>
    <dgm:pt modelId="{4126567F-86A5-4453-AF24-D1181C8215A4}" type="parTrans" cxnId="{606F5844-5AF9-4EBC-82B8-4EB2C1739195}">
      <dgm:prSet/>
      <dgm:spPr/>
      <dgm:t>
        <a:bodyPr/>
        <a:lstStyle/>
        <a:p>
          <a:endParaRPr lang="ru-RU"/>
        </a:p>
      </dgm:t>
    </dgm:pt>
    <dgm:pt modelId="{3BAFC255-7FFD-4B24-BDC5-D01DCA21AB95}" type="sibTrans" cxnId="{606F5844-5AF9-4EBC-82B8-4EB2C1739195}">
      <dgm:prSet/>
      <dgm:spPr/>
      <dgm:t>
        <a:bodyPr/>
        <a:lstStyle/>
        <a:p>
          <a:endParaRPr lang="ru-RU"/>
        </a:p>
      </dgm:t>
    </dgm:pt>
    <dgm:pt modelId="{C9573768-A6CC-41C6-B25A-DFDF2BADDED1}">
      <dgm:prSet custT="1"/>
      <dgm:spPr/>
      <dgm:t>
        <a:bodyPr/>
        <a:lstStyle/>
        <a:p>
          <a:r>
            <a:rPr lang="kk-KZ" sz="1050" dirty="0" smtClean="0">
              <a:latin typeface="Times New Roman" pitchFamily="18" charset="0"/>
              <a:cs typeface="Times New Roman" pitchFamily="18" charset="0"/>
            </a:rPr>
            <a:t>Әлеуметтік серіктестеріміз «Балдаурен» республикалық оқу сауықтыру орталығымен байланысымыздың артуы, түлектердің  жұмыспен      қамтылуы </a:t>
          </a:r>
          <a:endParaRPr lang="kk-KZ" sz="1050" dirty="0">
            <a:latin typeface="Times New Roman" pitchFamily="18" charset="0"/>
            <a:cs typeface="Times New Roman" pitchFamily="18" charset="0"/>
          </a:endParaRPr>
        </a:p>
      </dgm:t>
    </dgm:pt>
    <dgm:pt modelId="{83549606-D1C2-4069-B231-79595C4CA497}" type="parTrans" cxnId="{71A4E2E4-6CC3-4E69-B057-C61AB22E5F7F}">
      <dgm:prSet/>
      <dgm:spPr/>
      <dgm:t>
        <a:bodyPr/>
        <a:lstStyle/>
        <a:p>
          <a:endParaRPr lang="ru-RU"/>
        </a:p>
      </dgm:t>
    </dgm:pt>
    <dgm:pt modelId="{216179B5-4E08-4459-8240-7F7BE6C7EA6D}" type="sibTrans" cxnId="{71A4E2E4-6CC3-4E69-B057-C61AB22E5F7F}">
      <dgm:prSet/>
      <dgm:spPr/>
      <dgm:t>
        <a:bodyPr/>
        <a:lstStyle/>
        <a:p>
          <a:endParaRPr lang="ru-RU"/>
        </a:p>
      </dgm:t>
    </dgm:pt>
    <dgm:pt modelId="{92CCD5B9-2DE2-4280-8F71-99EAE18E88AD}">
      <dgm:prSet custT="1"/>
      <dgm:spPr/>
      <dgm:t>
        <a:bodyPr/>
        <a:lstStyle/>
        <a:p>
          <a:r>
            <a:rPr lang="kk-KZ" sz="1050" dirty="0" smtClean="0">
              <a:latin typeface="Times New Roman" pitchFamily="18" charset="0"/>
              <a:cs typeface="Times New Roman" pitchFamily="18" charset="0"/>
            </a:rPr>
            <a:t>«Мектепке дейінгі тәрбие және оқыту» мамандығы бойынша студенттердің іс-тәжірибені балабақшадан  бетпе-бет өтуі</a:t>
          </a:r>
        </a:p>
      </dgm:t>
    </dgm:pt>
    <dgm:pt modelId="{15DEF488-BEA3-420B-9C94-86676341F27A}" type="parTrans" cxnId="{EE0B9BBE-DBBD-4743-8F40-81232461AF65}">
      <dgm:prSet/>
      <dgm:spPr/>
      <dgm:t>
        <a:bodyPr/>
        <a:lstStyle/>
        <a:p>
          <a:endParaRPr lang="ru-RU"/>
        </a:p>
      </dgm:t>
    </dgm:pt>
    <dgm:pt modelId="{A23EDF0A-F08B-4463-8D89-2E1E30FE93BA}" type="sibTrans" cxnId="{EE0B9BBE-DBBD-4743-8F40-81232461AF65}">
      <dgm:prSet/>
      <dgm:spPr/>
      <dgm:t>
        <a:bodyPr/>
        <a:lstStyle/>
        <a:p>
          <a:endParaRPr lang="ru-RU"/>
        </a:p>
      </dgm:t>
    </dgm:pt>
    <dgm:pt modelId="{58A9A0F3-5413-4E10-938D-26A0879B69A7}">
      <dgm:prSet custT="1"/>
      <dgm:spPr/>
      <dgm:t>
        <a:bodyPr/>
        <a:lstStyle/>
        <a:p>
          <a:r>
            <a:rPr lang="kk-KZ" sz="1100" dirty="0" smtClean="0">
              <a:latin typeface="Times New Roman"/>
              <a:cs typeface="Times New Roman"/>
            </a:rPr>
            <a:t>Қашықтықтан оқыту жағдайында  2-3 курс студенттерінің іс-тәжірибеден өтудегі қиыншылықтары</a:t>
          </a:r>
          <a:endParaRPr lang="kk-KZ" sz="1100" b="1" dirty="0">
            <a:latin typeface="Times New Roman"/>
            <a:cs typeface="Times New Roman"/>
          </a:endParaRPr>
        </a:p>
      </dgm:t>
    </dgm:pt>
    <dgm:pt modelId="{25DCC8FF-F093-45F8-AB27-5A4E58AA9AA3}" type="parTrans" cxnId="{87B59F62-525F-4834-88C9-0465646B443A}">
      <dgm:prSet/>
      <dgm:spPr/>
      <dgm:t>
        <a:bodyPr/>
        <a:lstStyle/>
        <a:p>
          <a:endParaRPr lang="ru-RU"/>
        </a:p>
      </dgm:t>
    </dgm:pt>
    <dgm:pt modelId="{2EB6EB44-941D-4A70-8B43-E8EF5BDCF1FB}" type="sibTrans" cxnId="{87B59F62-525F-4834-88C9-0465646B443A}">
      <dgm:prSet/>
      <dgm:spPr/>
      <dgm:t>
        <a:bodyPr/>
        <a:lstStyle/>
        <a:p>
          <a:endParaRPr lang="ru-RU"/>
        </a:p>
      </dgm:t>
    </dgm:pt>
    <dgm:pt modelId="{73FDB8C0-B9DD-492E-B5E5-5F5B31CFA6DC}">
      <dgm:prSet custT="1"/>
      <dgm:spPr/>
      <dgm:t>
        <a:bodyPr/>
        <a:lstStyle/>
        <a:p>
          <a:r>
            <a:rPr lang="kk-KZ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Қашықтықтан оқу негізінде оқу мен оқытудың көптеген стратегияларын машықкерлердің меңгермеуі, іс-тәжірибеде пайдалана алмаулары</a:t>
          </a:r>
        </a:p>
      </dgm:t>
    </dgm:pt>
    <dgm:pt modelId="{D437A065-BAB4-4159-9E80-1EE97A04ACA3}" type="parTrans" cxnId="{23F3DF08-8410-4C51-AC54-29D3C6F38F00}">
      <dgm:prSet/>
      <dgm:spPr/>
      <dgm:t>
        <a:bodyPr/>
        <a:lstStyle/>
        <a:p>
          <a:endParaRPr lang="ru-RU"/>
        </a:p>
      </dgm:t>
    </dgm:pt>
    <dgm:pt modelId="{D2F23A97-1503-4E34-B0F9-475A5C5D3A59}" type="sibTrans" cxnId="{23F3DF08-8410-4C51-AC54-29D3C6F38F00}">
      <dgm:prSet/>
      <dgm:spPr/>
      <dgm:t>
        <a:bodyPr/>
        <a:lstStyle/>
        <a:p>
          <a:endParaRPr lang="ru-RU"/>
        </a:p>
      </dgm:t>
    </dgm:pt>
    <dgm:pt modelId="{B1C42D8A-27EA-4B89-B097-DA9D7C9C76EF}">
      <dgm:prSet custT="1"/>
      <dgm:spPr/>
      <dgm:t>
        <a:bodyPr/>
        <a:lstStyle/>
        <a:p>
          <a:r>
            <a:rPr lang="kk-KZ" sz="11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Машықкерлердің өздігінен сабақ өту кезінде өз мүмкіндіктерін толық пайдалана алмауы,ізденістің аз болуы,  дайын материалдарға жүгіне салуға    бейімделуі</a:t>
          </a:r>
        </a:p>
      </dgm:t>
    </dgm:pt>
    <dgm:pt modelId="{0EDA19D8-ADF9-44C3-BD01-0324674A351A}" type="parTrans" cxnId="{FB1D1041-2F0D-4FD4-B7B9-99E351F3E04B}">
      <dgm:prSet/>
      <dgm:spPr/>
      <dgm:t>
        <a:bodyPr/>
        <a:lstStyle/>
        <a:p>
          <a:endParaRPr lang="ru-RU"/>
        </a:p>
      </dgm:t>
    </dgm:pt>
    <dgm:pt modelId="{D9468E60-AE6C-42AD-BB2A-6FCA89A50CD6}" type="sibTrans" cxnId="{FB1D1041-2F0D-4FD4-B7B9-99E351F3E04B}">
      <dgm:prSet/>
      <dgm:spPr/>
      <dgm:t>
        <a:bodyPr/>
        <a:lstStyle/>
        <a:p>
          <a:endParaRPr lang="ru-RU"/>
        </a:p>
      </dgm:t>
    </dgm:pt>
    <dgm:pt modelId="{56B3B71B-162C-433D-97A1-B11FA1FD5F13}">
      <dgm:prSet custT="1"/>
      <dgm:spPr/>
      <dgm:t>
        <a:bodyPr/>
        <a:lstStyle/>
        <a:p>
          <a:r>
            <a:rPr lang="kk-KZ" sz="1200" dirty="0" smtClean="0">
              <a:latin typeface="Times New Roman"/>
              <a:cs typeface="Times New Roman"/>
            </a:rPr>
            <a:t>Студенттердің іс-тәжірибені бетпе-бет өтпеулеріне байланысты іс-  тәжірибе жинақтаудағы кедергілер  </a:t>
          </a:r>
          <a:r>
            <a:rPr lang="kk-KZ" sz="1200" dirty="0" smtClean="0">
              <a:solidFill>
                <a:srgbClr val="0000FF"/>
              </a:solidFill>
              <a:latin typeface="Times New Roman"/>
              <a:cs typeface="Times New Roman"/>
            </a:rPr>
            <a:t> </a:t>
          </a:r>
        </a:p>
      </dgm:t>
    </dgm:pt>
    <dgm:pt modelId="{08C7E0E0-93DF-4C96-9C97-585618690287}" type="parTrans" cxnId="{92407A71-9A41-4546-8FA3-67702A68D55F}">
      <dgm:prSet/>
      <dgm:spPr/>
      <dgm:t>
        <a:bodyPr/>
        <a:lstStyle/>
        <a:p>
          <a:endParaRPr lang="ru-RU"/>
        </a:p>
      </dgm:t>
    </dgm:pt>
    <dgm:pt modelId="{30B4544A-71D2-49AD-B8EE-FAE50C988C7B}" type="sibTrans" cxnId="{92407A71-9A41-4546-8FA3-67702A68D55F}">
      <dgm:prSet/>
      <dgm:spPr/>
      <dgm:t>
        <a:bodyPr/>
        <a:lstStyle/>
        <a:p>
          <a:endParaRPr lang="ru-RU"/>
        </a:p>
      </dgm:t>
    </dgm:pt>
    <dgm:pt modelId="{4492D261-6871-4547-9C5B-EA1209BF1A76}">
      <dgm:prSet custT="1"/>
      <dgm:spPr/>
      <dgm:t>
        <a:bodyPr/>
        <a:lstStyle/>
        <a:p>
          <a:r>
            <a:rPr lang="kk-KZ" sz="1200" dirty="0" smtClean="0">
              <a:latin typeface="Times New Roman"/>
              <a:cs typeface="Times New Roman"/>
            </a:rPr>
            <a:t>Егер машықкер іс-тәжірибе бойынша платформаға     тапсырманы дер кезінде жүктемегендіктен бағаларының төмендігіне әсер етеді</a:t>
          </a:r>
        </a:p>
      </dgm:t>
    </dgm:pt>
    <dgm:pt modelId="{1072C658-E9AF-4A1C-A8D3-7E7E3F53016F}" type="parTrans" cxnId="{D0A5271C-00C8-4763-BD5D-04226B4D00F3}">
      <dgm:prSet/>
      <dgm:spPr/>
      <dgm:t>
        <a:bodyPr/>
        <a:lstStyle/>
        <a:p>
          <a:endParaRPr lang="ru-RU"/>
        </a:p>
      </dgm:t>
    </dgm:pt>
    <dgm:pt modelId="{476FDB2F-1A80-42D2-A5CB-320B7384DB32}" type="sibTrans" cxnId="{D0A5271C-00C8-4763-BD5D-04226B4D00F3}">
      <dgm:prSet/>
      <dgm:spPr/>
      <dgm:t>
        <a:bodyPr/>
        <a:lstStyle/>
        <a:p>
          <a:endParaRPr lang="ru-RU"/>
        </a:p>
      </dgm:t>
    </dgm:pt>
    <dgm:pt modelId="{53817C43-3A04-44FE-B2BB-3B3CB864A706}">
      <dgm:prSet custT="1"/>
      <dgm:spPr/>
      <dgm:t>
        <a:bodyPr/>
        <a:lstStyle/>
        <a:p>
          <a:r>
            <a:rPr lang="kk-KZ" sz="1050" dirty="0" smtClean="0">
              <a:latin typeface="Times New Roman" pitchFamily="18" charset="0"/>
              <a:cs typeface="Times New Roman" pitchFamily="18" charset="0"/>
            </a:rPr>
            <a:t>Әдіскерлер іс-тәжірибенің  қашықтықтан жүргізілу қиындығына қарамастан бар мүмкіндіктерді пайдаланып, машықкерлердің толық іс-тәжірибені үйренуі мен өтуіне үлкен жұмыстар атқарды </a:t>
          </a:r>
        </a:p>
      </dgm:t>
    </dgm:pt>
    <dgm:pt modelId="{9742E77C-5CAC-4475-B73E-B4583133CF25}" type="parTrans" cxnId="{71C6FE13-35E1-4CD9-9C4B-8765837FCEEE}">
      <dgm:prSet/>
      <dgm:spPr/>
      <dgm:t>
        <a:bodyPr/>
        <a:lstStyle/>
        <a:p>
          <a:endParaRPr lang="ru-RU"/>
        </a:p>
      </dgm:t>
    </dgm:pt>
    <dgm:pt modelId="{6245536D-B003-47E1-9286-D6B2FCA5CC31}" type="sibTrans" cxnId="{71C6FE13-35E1-4CD9-9C4B-8765837FCEEE}">
      <dgm:prSet/>
      <dgm:spPr/>
      <dgm:t>
        <a:bodyPr/>
        <a:lstStyle/>
        <a:p>
          <a:endParaRPr lang="ru-RU"/>
        </a:p>
      </dgm:t>
    </dgm:pt>
    <dgm:pt modelId="{1C06AC33-412C-489F-AA6F-BC36F4159FFB}">
      <dgm:prSet custT="1"/>
      <dgm:spPr/>
      <dgm:t>
        <a:bodyPr/>
        <a:lstStyle/>
        <a:p>
          <a:r>
            <a:rPr lang="kk-KZ" sz="1100" dirty="0" smtClean="0">
              <a:latin typeface="Times New Roman"/>
              <a:cs typeface="Times New Roman"/>
            </a:rPr>
            <a:t>«</a:t>
          </a:r>
          <a:r>
            <a:rPr lang="kk-KZ" sz="1100" b="1" dirty="0" smtClean="0">
              <a:latin typeface="Times New Roman"/>
              <a:cs typeface="Times New Roman"/>
            </a:rPr>
            <a:t>Қолданбалы бакалавриат</a:t>
          </a:r>
          <a:r>
            <a:rPr lang="kk-KZ" sz="1100" dirty="0" smtClean="0">
              <a:latin typeface="Times New Roman"/>
              <a:cs typeface="Times New Roman"/>
            </a:rPr>
            <a:t>» мамандықтарының  іс-тәжірибе бойынша жұмыс оқу бағдарламаларының дайын болмауы </a:t>
          </a:r>
          <a:endParaRPr lang="kk-KZ" sz="1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0BEDDB-4EB9-4487-BEF2-BF398DCC3095}" type="parTrans" cxnId="{11BA0D5B-A9DC-4EB3-8F70-AA35E42003F4}">
      <dgm:prSet/>
      <dgm:spPr/>
      <dgm:t>
        <a:bodyPr/>
        <a:lstStyle/>
        <a:p>
          <a:endParaRPr lang="ru-RU"/>
        </a:p>
      </dgm:t>
    </dgm:pt>
    <dgm:pt modelId="{5FEFFA8C-6AA0-4072-B2E2-246F2087309C}" type="sibTrans" cxnId="{11BA0D5B-A9DC-4EB3-8F70-AA35E42003F4}">
      <dgm:prSet/>
      <dgm:spPr/>
      <dgm:t>
        <a:bodyPr/>
        <a:lstStyle/>
        <a:p>
          <a:endParaRPr lang="ru-RU"/>
        </a:p>
      </dgm:t>
    </dgm:pt>
    <dgm:pt modelId="{108340E5-5D15-48B6-BC18-9EC596AE1DCD}" type="pres">
      <dgm:prSet presAssocID="{79749E29-51F3-418B-A950-21276E00334D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9B5709E-357F-4455-AB50-50D1F22B8B21}" type="pres">
      <dgm:prSet presAssocID="{79749E29-51F3-418B-A950-21276E00334D}" presName="children" presStyleCnt="0"/>
      <dgm:spPr/>
    </dgm:pt>
    <dgm:pt modelId="{4D091649-A37E-4D56-9543-5A9277FD18D0}" type="pres">
      <dgm:prSet presAssocID="{79749E29-51F3-418B-A950-21276E00334D}" presName="child1group" presStyleCnt="0"/>
      <dgm:spPr/>
    </dgm:pt>
    <dgm:pt modelId="{08EDD407-1114-4364-ABC8-E32989930826}" type="pres">
      <dgm:prSet presAssocID="{79749E29-51F3-418B-A950-21276E00334D}" presName="child1" presStyleLbl="bgAcc1" presStyleIdx="0" presStyleCnt="4" custScaleX="167712" custScaleY="176670" custLinFactNeighborX="-3458" custLinFactNeighborY="26678"/>
      <dgm:spPr/>
      <dgm:t>
        <a:bodyPr/>
        <a:lstStyle/>
        <a:p>
          <a:endParaRPr lang="ru-RU"/>
        </a:p>
      </dgm:t>
    </dgm:pt>
    <dgm:pt modelId="{FAF6E627-03F4-479B-B144-753759EE5AB0}" type="pres">
      <dgm:prSet presAssocID="{79749E29-51F3-418B-A950-21276E00334D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A7A940-A853-43A6-9457-541B3030E1A4}" type="pres">
      <dgm:prSet presAssocID="{79749E29-51F3-418B-A950-21276E00334D}" presName="child2group" presStyleCnt="0"/>
      <dgm:spPr/>
    </dgm:pt>
    <dgm:pt modelId="{46DC2DDB-70BA-4470-8702-7F9892149541}" type="pres">
      <dgm:prSet presAssocID="{79749E29-51F3-418B-A950-21276E00334D}" presName="child2" presStyleLbl="bgAcc1" presStyleIdx="1" presStyleCnt="4" custScaleX="161413" custScaleY="164279" custLinFactNeighborX="16659" custLinFactNeighborY="23291"/>
      <dgm:spPr/>
      <dgm:t>
        <a:bodyPr/>
        <a:lstStyle/>
        <a:p>
          <a:endParaRPr lang="ru-RU"/>
        </a:p>
      </dgm:t>
    </dgm:pt>
    <dgm:pt modelId="{E34D9249-F4E4-4F3B-B892-51CEA623639A}" type="pres">
      <dgm:prSet presAssocID="{79749E29-51F3-418B-A950-21276E00334D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EFB824-F712-4AE8-8E3E-AA1E07209BF0}" type="pres">
      <dgm:prSet presAssocID="{79749E29-51F3-418B-A950-21276E00334D}" presName="child3group" presStyleCnt="0"/>
      <dgm:spPr/>
    </dgm:pt>
    <dgm:pt modelId="{86A77721-2DDE-4CD3-964F-2376FBF45B2F}" type="pres">
      <dgm:prSet presAssocID="{79749E29-51F3-418B-A950-21276E00334D}" presName="child3" presStyleLbl="bgAcc1" presStyleIdx="2" presStyleCnt="4" custScaleX="161413" custScaleY="164279" custLinFactNeighborX="19555" custLinFactNeighborY="3882"/>
      <dgm:spPr/>
      <dgm:t>
        <a:bodyPr/>
        <a:lstStyle/>
        <a:p>
          <a:endParaRPr lang="ru-RU"/>
        </a:p>
      </dgm:t>
    </dgm:pt>
    <dgm:pt modelId="{1A6754DA-DF93-4D85-8F28-505FC73C4D10}" type="pres">
      <dgm:prSet presAssocID="{79749E29-51F3-418B-A950-21276E00334D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0780AE-7D72-427E-A9B8-D7A4CAA6721C}" type="pres">
      <dgm:prSet presAssocID="{79749E29-51F3-418B-A950-21276E00334D}" presName="child4group" presStyleCnt="0"/>
      <dgm:spPr/>
    </dgm:pt>
    <dgm:pt modelId="{12F7B93A-C85C-4FC9-ABD5-3583EC32699B}" type="pres">
      <dgm:prSet presAssocID="{79749E29-51F3-418B-A950-21276E00334D}" presName="child4" presStyleLbl="bgAcc1" presStyleIdx="3" presStyleCnt="4" custScaleX="161413" custScaleY="164279" custLinFactNeighborX="-3107" custLinFactNeighborY="-4200"/>
      <dgm:spPr/>
      <dgm:t>
        <a:bodyPr/>
        <a:lstStyle/>
        <a:p>
          <a:endParaRPr lang="ru-RU"/>
        </a:p>
      </dgm:t>
    </dgm:pt>
    <dgm:pt modelId="{0EE0F469-42E8-42C2-9D1B-6DFC7E96C9B6}" type="pres">
      <dgm:prSet presAssocID="{79749E29-51F3-418B-A950-21276E00334D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CA6C08-4DE8-488B-A3AE-0B9D6640D776}" type="pres">
      <dgm:prSet presAssocID="{79749E29-51F3-418B-A950-21276E00334D}" presName="childPlaceholder" presStyleCnt="0"/>
      <dgm:spPr/>
    </dgm:pt>
    <dgm:pt modelId="{7285B7F7-FDDD-4D9F-8AD3-F22726F11B48}" type="pres">
      <dgm:prSet presAssocID="{79749E29-51F3-418B-A950-21276E00334D}" presName="circle" presStyleCnt="0"/>
      <dgm:spPr/>
    </dgm:pt>
    <dgm:pt modelId="{A4A8FDE1-1FB6-45FB-97E1-7B593B8A0F14}" type="pres">
      <dgm:prSet presAssocID="{79749E29-51F3-418B-A950-21276E00334D}" presName="quadrant1" presStyleLbl="node1" presStyleIdx="0" presStyleCnt="4" custScaleX="57115" custScaleY="62495" custLinFactNeighborX="40164" custLinFactNeighborY="2476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6A9DE8-3A8F-4818-91F4-B62D3D43D04B}" type="pres">
      <dgm:prSet presAssocID="{79749E29-51F3-418B-A950-21276E00334D}" presName="quadrant2" presStyleLbl="node1" presStyleIdx="1" presStyleCnt="4" custScaleX="59267" custScaleY="63212" custLinFactNeighborX="-5738" custLinFactNeighborY="2476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91C060-6109-4145-A7D0-B48A5103E8DF}" type="pres">
      <dgm:prSet presAssocID="{79749E29-51F3-418B-A950-21276E00334D}" presName="quadrant3" presStyleLbl="node1" presStyleIdx="2" presStyleCnt="4" custScaleX="59267" custScaleY="63212" custLinFactNeighborX="-5022" custLinFactNeighborY="-1719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0B25F2-1349-405B-A8FC-F1FE50890B3F}" type="pres">
      <dgm:prSet presAssocID="{79749E29-51F3-418B-A950-21276E00334D}" presName="quadrant4" presStyleLbl="node1" presStyleIdx="3" presStyleCnt="4" custScaleX="59267" custScaleY="63212" custLinFactNeighborX="39805" custLinFactNeighborY="-1683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54C135-5141-4597-84A2-14F9EF56D10F}" type="pres">
      <dgm:prSet presAssocID="{79749E29-51F3-418B-A950-21276E00334D}" presName="quadrantPlaceholder" presStyleCnt="0"/>
      <dgm:spPr/>
    </dgm:pt>
    <dgm:pt modelId="{DE8E160B-E849-4BF0-B6BD-9F5819CBB293}" type="pres">
      <dgm:prSet presAssocID="{79749E29-51F3-418B-A950-21276E00334D}" presName="center1" presStyleLbl="fgShp" presStyleIdx="0" presStyleCnt="2" custLinFactNeighborX="50895" custLinFactNeighborY="20285"/>
      <dgm:spPr/>
    </dgm:pt>
    <dgm:pt modelId="{0A716FBF-BA47-4DC5-B70F-4D2166EA947F}" type="pres">
      <dgm:prSet presAssocID="{79749E29-51F3-418B-A950-21276E00334D}" presName="center2" presStyleLbl="fgShp" presStyleIdx="1" presStyleCnt="2" custLinFactNeighborX="50896" custLinFactNeighborY="4758"/>
      <dgm:spPr/>
      <dgm:t>
        <a:bodyPr/>
        <a:lstStyle/>
        <a:p>
          <a:endParaRPr lang="ru-RU"/>
        </a:p>
      </dgm:t>
    </dgm:pt>
  </dgm:ptLst>
  <dgm:cxnLst>
    <dgm:cxn modelId="{F84FBE70-9B32-4C2C-81FD-D9D0C1DA2D6C}" type="presOf" srcId="{73FDB8C0-B9DD-492E-B5E5-5F5B31CFA6DC}" destId="{46DC2DDB-70BA-4470-8702-7F9892149541}" srcOrd="0" destOrd="2" presId="urn:microsoft.com/office/officeart/2005/8/layout/cycle4"/>
    <dgm:cxn modelId="{71A4E2E4-6CC3-4E69-B057-C61AB22E5F7F}" srcId="{411863B0-81DB-4F7B-A434-03B295315292}" destId="{C9573768-A6CC-41C6-B25A-DFDF2BADDED1}" srcOrd="3" destOrd="0" parTransId="{83549606-D1C2-4069-B231-79595C4CA497}" sibTransId="{216179B5-4E08-4459-8240-7F7BE6C7EA6D}"/>
    <dgm:cxn modelId="{1E38CA19-A11F-4F9F-99F7-99F1A1CB40F2}" srcId="{411863B0-81DB-4F7B-A434-03B295315292}" destId="{80AE6AEA-B032-4045-9E35-32523DC0EE6B}" srcOrd="0" destOrd="0" parTransId="{6AF589E4-C59F-49F5-8201-53004A9FD4B0}" sibTransId="{53022F8D-0AD3-4C9B-A717-8819A1597F41}"/>
    <dgm:cxn modelId="{92407A71-9A41-4546-8FA3-67702A68D55F}" srcId="{4460856E-E6F0-47CE-AD53-627506D1A675}" destId="{56B3B71B-162C-433D-97A1-B11FA1FD5F13}" srcOrd="0" destOrd="0" parTransId="{08C7E0E0-93DF-4C96-9C97-585618690287}" sibTransId="{30B4544A-71D2-49AD-B8EE-FAE50C988C7B}"/>
    <dgm:cxn modelId="{23F3DF08-8410-4C51-AC54-29D3C6F38F00}" srcId="{F1BDEFE6-E0A2-4858-A01F-CCE5DF7A8178}" destId="{73FDB8C0-B9DD-492E-B5E5-5F5B31CFA6DC}" srcOrd="1" destOrd="0" parTransId="{D437A065-BAB4-4159-9E80-1EE97A04ACA3}" sibTransId="{D2F23A97-1503-4E34-B0F9-475A5C5D3A59}"/>
    <dgm:cxn modelId="{55ECDDB6-2FD5-4F46-80DD-DE63B6FBE362}" type="presOf" srcId="{23761BA3-0436-4C0D-9682-3FD2EFE80EE9}" destId="{12F7B93A-C85C-4FC9-ABD5-3583EC32699B}" srcOrd="0" destOrd="0" presId="urn:microsoft.com/office/officeart/2005/8/layout/cycle4"/>
    <dgm:cxn modelId="{EDDFF9A5-8C30-4A8A-A511-DF53C3A2B708}" type="presOf" srcId="{56B3B71B-162C-433D-97A1-B11FA1FD5F13}" destId="{86A77721-2DDE-4CD3-964F-2376FBF45B2F}" srcOrd="0" destOrd="1" presId="urn:microsoft.com/office/officeart/2005/8/layout/cycle4"/>
    <dgm:cxn modelId="{887B5A74-6E84-470E-A7C6-5CB0C24C5B1B}" type="presOf" srcId="{A1870AD4-0103-415A-94AA-13573B9F149A}" destId="{B66A9DE8-3A8F-4818-91F4-B62D3D43D04B}" srcOrd="0" destOrd="0" presId="urn:microsoft.com/office/officeart/2005/8/layout/cycle4"/>
    <dgm:cxn modelId="{6F571427-D509-45C6-B99C-C2ABD02B2B0D}" type="presOf" srcId="{9E3008B3-F0C2-4A25-903C-66E4ECC1CB05}" destId="{5691C060-6109-4145-A7D0-B48A5103E8DF}" srcOrd="0" destOrd="0" presId="urn:microsoft.com/office/officeart/2005/8/layout/cycle4"/>
    <dgm:cxn modelId="{F8CB8DE9-AE6C-490E-B3A8-2B69D5F02E34}" type="presOf" srcId="{92CCD5B9-2DE2-4280-8F71-99EAE18E88AD}" destId="{08EDD407-1114-4364-ABC8-E32989930826}" srcOrd="0" destOrd="4" presId="urn:microsoft.com/office/officeart/2005/8/layout/cycle4"/>
    <dgm:cxn modelId="{E3E43804-14F7-4923-92D9-2BF6C7E3098B}" type="presOf" srcId="{56B3B71B-162C-433D-97A1-B11FA1FD5F13}" destId="{1A6754DA-DF93-4D85-8F28-505FC73C4D10}" srcOrd="1" destOrd="1" presId="urn:microsoft.com/office/officeart/2005/8/layout/cycle4"/>
    <dgm:cxn modelId="{626841C2-E186-486A-AF45-ADC47D41B552}" type="presOf" srcId="{92CCD5B9-2DE2-4280-8F71-99EAE18E88AD}" destId="{FAF6E627-03F4-479B-B144-753759EE5AB0}" srcOrd="1" destOrd="4" presId="urn:microsoft.com/office/officeart/2005/8/layout/cycle4"/>
    <dgm:cxn modelId="{DD5BF636-973D-4092-B6E1-9051582B1C95}" type="presOf" srcId="{4492D261-6871-4547-9C5B-EA1209BF1A76}" destId="{86A77721-2DDE-4CD3-964F-2376FBF45B2F}" srcOrd="0" destOrd="2" presId="urn:microsoft.com/office/officeart/2005/8/layout/cycle4"/>
    <dgm:cxn modelId="{15D0F58A-AB3E-48BA-B1E7-114ED686D9F1}" type="presOf" srcId="{1C06AC33-412C-489F-AA6F-BC36F4159FFB}" destId="{E34D9249-F4E4-4F3B-B892-51CEA623639A}" srcOrd="1" destOrd="4" presId="urn:microsoft.com/office/officeart/2005/8/layout/cycle4"/>
    <dgm:cxn modelId="{FB1D1041-2F0D-4FD4-B7B9-99E351F3E04B}" srcId="{F1BDEFE6-E0A2-4858-A01F-CCE5DF7A8178}" destId="{B1C42D8A-27EA-4B89-B097-DA9D7C9C76EF}" srcOrd="2" destOrd="0" parTransId="{0EDA19D8-ADF9-44C3-BD01-0324674A351A}" sibTransId="{D9468E60-AE6C-42AD-BB2A-6FCA89A50CD6}"/>
    <dgm:cxn modelId="{DA482F0D-E74C-45A8-A5E0-A88FC364BC4A}" type="presOf" srcId="{4460856E-E6F0-47CE-AD53-627506D1A675}" destId="{1A6754DA-DF93-4D85-8F28-505FC73C4D10}" srcOrd="1" destOrd="0" presId="urn:microsoft.com/office/officeart/2005/8/layout/cycle4"/>
    <dgm:cxn modelId="{66AA7696-1014-4691-87CB-760F259EC487}" srcId="{79749E29-51F3-418B-A950-21276E00334D}" destId="{411863B0-81DB-4F7B-A434-03B295315292}" srcOrd="0" destOrd="0" parTransId="{1291F3D7-DC90-4451-8B6F-52D6F70A9FB3}" sibTransId="{0816BBCC-3973-4475-9E06-E36F1E1D1806}"/>
    <dgm:cxn modelId="{4BA56400-3464-476A-A316-F1387269287D}" srcId="{9E3008B3-F0C2-4A25-903C-66E4ECC1CB05}" destId="{4460856E-E6F0-47CE-AD53-627506D1A675}" srcOrd="0" destOrd="0" parTransId="{5BFD4C7B-3A91-4862-A4F4-D38C9468A76E}" sibTransId="{F159D075-E228-4A9D-A780-3CB029DE271E}"/>
    <dgm:cxn modelId="{196E36FB-848E-485C-A67A-7968A5BEC5A0}" type="presOf" srcId="{4492D261-6871-4547-9C5B-EA1209BF1A76}" destId="{1A6754DA-DF93-4D85-8F28-505FC73C4D10}" srcOrd="1" destOrd="2" presId="urn:microsoft.com/office/officeart/2005/8/layout/cycle4"/>
    <dgm:cxn modelId="{37886135-8771-4324-878E-F8D92DE1834F}" type="presOf" srcId="{F1BDEFE6-E0A2-4858-A01F-CCE5DF7A8178}" destId="{E34D9249-F4E4-4F3B-B892-51CEA623639A}" srcOrd="1" destOrd="0" presId="urn:microsoft.com/office/officeart/2005/8/layout/cycle4"/>
    <dgm:cxn modelId="{D2AE7C4B-F352-4415-B1C3-98E2DC1436CB}" srcId="{DF3D7337-E637-4C5F-9236-83B007DC6B1A}" destId="{23761BA3-0436-4C0D-9682-3FD2EFE80EE9}" srcOrd="0" destOrd="0" parTransId="{87911E18-7C6A-4636-A889-97665D5773F0}" sibTransId="{77FC8FCC-DD61-4D1C-955F-55E57157C84A}"/>
    <dgm:cxn modelId="{D0A5271C-00C8-4763-BD5D-04226B4D00F3}" srcId="{4460856E-E6F0-47CE-AD53-627506D1A675}" destId="{4492D261-6871-4547-9C5B-EA1209BF1A76}" srcOrd="1" destOrd="0" parTransId="{1072C658-E9AF-4A1C-A8D3-7E7E3F53016F}" sibTransId="{476FDB2F-1A80-42D2-A5CB-320B7384DB32}"/>
    <dgm:cxn modelId="{CDF5C7C4-FBDA-4E95-8204-56B92B82A1A3}" type="presOf" srcId="{08C6A342-D429-4D36-80B5-332D12668A10}" destId="{08EDD407-1114-4364-ABC8-E32989930826}" srcOrd="0" destOrd="2" presId="urn:microsoft.com/office/officeart/2005/8/layout/cycle4"/>
    <dgm:cxn modelId="{4216724E-CC56-4361-BDCC-DE6DD8C7A2BF}" srcId="{79749E29-51F3-418B-A950-21276E00334D}" destId="{DF3D7337-E637-4C5F-9236-83B007DC6B1A}" srcOrd="3" destOrd="0" parTransId="{1C27A01D-BCB4-47F5-A961-9479572FEEF2}" sibTransId="{C6C35C1F-D064-48B4-8F4B-12413AB65AA1}"/>
    <dgm:cxn modelId="{5810DE16-EDA7-4EC6-A136-6D551AE03862}" type="presOf" srcId="{53817C43-3A04-44FE-B2BB-3B3CB864A706}" destId="{08EDD407-1114-4364-ABC8-E32989930826}" srcOrd="0" destOrd="5" presId="urn:microsoft.com/office/officeart/2005/8/layout/cycle4"/>
    <dgm:cxn modelId="{BBF5AB86-705A-4DDC-AFBC-11ABBB633F19}" type="presOf" srcId="{58A9A0F3-5413-4E10-938D-26A0879B69A7}" destId="{E34D9249-F4E4-4F3B-B892-51CEA623639A}" srcOrd="1" destOrd="1" presId="urn:microsoft.com/office/officeart/2005/8/layout/cycle4"/>
    <dgm:cxn modelId="{11BA0D5B-A9DC-4EB3-8F70-AA35E42003F4}" srcId="{A1870AD4-0103-415A-94AA-13573B9F149A}" destId="{1C06AC33-412C-489F-AA6F-BC36F4159FFB}" srcOrd="1" destOrd="0" parTransId="{CD0BEDDB-4EB9-4487-BEF2-BF398DCC3095}" sibTransId="{5FEFFA8C-6AA0-4072-B2E2-246F2087309C}"/>
    <dgm:cxn modelId="{2CC85DA9-1E8E-4302-B3F1-F48D67233FF6}" type="presOf" srcId="{4460856E-E6F0-47CE-AD53-627506D1A675}" destId="{86A77721-2DDE-4CD3-964F-2376FBF45B2F}" srcOrd="0" destOrd="0" presId="urn:microsoft.com/office/officeart/2005/8/layout/cycle4"/>
    <dgm:cxn modelId="{313822B2-9293-4B28-A1A2-8E0C575E1123}" type="presOf" srcId="{F1BDEFE6-E0A2-4858-A01F-CCE5DF7A8178}" destId="{46DC2DDB-70BA-4470-8702-7F9892149541}" srcOrd="0" destOrd="0" presId="urn:microsoft.com/office/officeart/2005/8/layout/cycle4"/>
    <dgm:cxn modelId="{FBFCC4C2-05EE-4F7E-ABDA-84128A51AF40}" type="presOf" srcId="{2F87ABA5-C57B-49C1-AD3B-99A6ABA3CFCD}" destId="{FAF6E627-03F4-479B-B144-753759EE5AB0}" srcOrd="1" destOrd="1" presId="urn:microsoft.com/office/officeart/2005/8/layout/cycle4"/>
    <dgm:cxn modelId="{557A5A5C-9CF8-4255-A88C-842C188D2D44}" type="presOf" srcId="{80AE6AEA-B032-4045-9E35-32523DC0EE6B}" destId="{FAF6E627-03F4-479B-B144-753759EE5AB0}" srcOrd="1" destOrd="0" presId="urn:microsoft.com/office/officeart/2005/8/layout/cycle4"/>
    <dgm:cxn modelId="{179D30C4-961B-4E59-B2FB-42D7659C1237}" type="presOf" srcId="{08C6A342-D429-4D36-80B5-332D12668A10}" destId="{FAF6E627-03F4-479B-B144-753759EE5AB0}" srcOrd="1" destOrd="2" presId="urn:microsoft.com/office/officeart/2005/8/layout/cycle4"/>
    <dgm:cxn modelId="{70439237-4A9D-4259-BEE0-C79E34402D22}" type="presOf" srcId="{C9573768-A6CC-41C6-B25A-DFDF2BADDED1}" destId="{FAF6E627-03F4-479B-B144-753759EE5AB0}" srcOrd="1" destOrd="3" presId="urn:microsoft.com/office/officeart/2005/8/layout/cycle4"/>
    <dgm:cxn modelId="{54EFABAF-0DB1-46FD-8A8F-1EFEB059147D}" srcId="{A1870AD4-0103-415A-94AA-13573B9F149A}" destId="{F1BDEFE6-E0A2-4858-A01F-CCE5DF7A8178}" srcOrd="0" destOrd="0" parTransId="{0B04EDF6-A997-46F8-A4D2-6CDE9435DF6D}" sibTransId="{92B35368-C9AB-444B-80F8-CCF7382328C0}"/>
    <dgm:cxn modelId="{22844F8F-B45E-406F-9BBD-C10AEF5269D8}" srcId="{79749E29-51F3-418B-A950-21276E00334D}" destId="{A1870AD4-0103-415A-94AA-13573B9F149A}" srcOrd="1" destOrd="0" parTransId="{14FB0CEB-F35C-473D-9EFC-B9CA3ABDB180}" sibTransId="{C0594EB0-BC38-4B5A-B8F4-38A7200F2059}"/>
    <dgm:cxn modelId="{F283FB53-2425-4611-B2D4-399F0AAAECAE}" type="presOf" srcId="{2F87ABA5-C57B-49C1-AD3B-99A6ABA3CFCD}" destId="{08EDD407-1114-4364-ABC8-E32989930826}" srcOrd="0" destOrd="1" presId="urn:microsoft.com/office/officeart/2005/8/layout/cycle4"/>
    <dgm:cxn modelId="{0B9A7D09-4853-4C0F-AB72-788DC207E0DD}" type="presOf" srcId="{B1C42D8A-27EA-4B89-B097-DA9D7C9C76EF}" destId="{46DC2DDB-70BA-4470-8702-7F9892149541}" srcOrd="0" destOrd="3" presId="urn:microsoft.com/office/officeart/2005/8/layout/cycle4"/>
    <dgm:cxn modelId="{2E9C33BD-7997-4C6F-8769-96A3E237FBC0}" type="presOf" srcId="{1C06AC33-412C-489F-AA6F-BC36F4159FFB}" destId="{46DC2DDB-70BA-4470-8702-7F9892149541}" srcOrd="0" destOrd="4" presId="urn:microsoft.com/office/officeart/2005/8/layout/cycle4"/>
    <dgm:cxn modelId="{63D7B5F8-1CD6-463E-A918-A087F5592DDA}" type="presOf" srcId="{53817C43-3A04-44FE-B2BB-3B3CB864A706}" destId="{FAF6E627-03F4-479B-B144-753759EE5AB0}" srcOrd="1" destOrd="5" presId="urn:microsoft.com/office/officeart/2005/8/layout/cycle4"/>
    <dgm:cxn modelId="{71C6FE13-35E1-4CD9-9C4B-8765837FCEEE}" srcId="{C9573768-A6CC-41C6-B25A-DFDF2BADDED1}" destId="{53817C43-3A04-44FE-B2BB-3B3CB864A706}" srcOrd="1" destOrd="0" parTransId="{9742E77C-5CAC-4475-B73E-B4583133CF25}" sibTransId="{6245536D-B003-47E1-9286-D6B2FCA5CC31}"/>
    <dgm:cxn modelId="{85700DFB-4DB6-4F6B-80CC-F81AAFD28644}" srcId="{79749E29-51F3-418B-A950-21276E00334D}" destId="{9E3008B3-F0C2-4A25-903C-66E4ECC1CB05}" srcOrd="2" destOrd="0" parTransId="{9B78AAB4-4C20-444F-B7DA-0D038AEF387A}" sibTransId="{46A3DC30-0C69-4EEC-9223-0455A777144E}"/>
    <dgm:cxn modelId="{EA6E89E3-AE79-4E88-A656-6E399EBECB21}" type="presOf" srcId="{DF3D7337-E637-4C5F-9236-83B007DC6B1A}" destId="{940B25F2-1349-405B-A8FC-F1FE50890B3F}" srcOrd="0" destOrd="0" presId="urn:microsoft.com/office/officeart/2005/8/layout/cycle4"/>
    <dgm:cxn modelId="{E6E476CA-3866-4876-801F-A8717D3F7243}" type="presOf" srcId="{C9573768-A6CC-41C6-B25A-DFDF2BADDED1}" destId="{08EDD407-1114-4364-ABC8-E32989930826}" srcOrd="0" destOrd="3" presId="urn:microsoft.com/office/officeart/2005/8/layout/cycle4"/>
    <dgm:cxn modelId="{606F5844-5AF9-4EBC-82B8-4EB2C1739195}" srcId="{411863B0-81DB-4F7B-A434-03B295315292}" destId="{08C6A342-D429-4D36-80B5-332D12668A10}" srcOrd="2" destOrd="0" parTransId="{4126567F-86A5-4453-AF24-D1181C8215A4}" sibTransId="{3BAFC255-7FFD-4B24-BDC5-D01DCA21AB95}"/>
    <dgm:cxn modelId="{147678CE-CCB9-4E98-A1F6-4EC1D8F99AC1}" type="presOf" srcId="{411863B0-81DB-4F7B-A434-03B295315292}" destId="{A4A8FDE1-1FB6-45FB-97E1-7B593B8A0F14}" srcOrd="0" destOrd="0" presId="urn:microsoft.com/office/officeart/2005/8/layout/cycle4"/>
    <dgm:cxn modelId="{68659375-10ED-41BC-8533-2F9A18C79316}" type="presOf" srcId="{23761BA3-0436-4C0D-9682-3FD2EFE80EE9}" destId="{0EE0F469-42E8-42C2-9D1B-6DFC7E96C9B6}" srcOrd="1" destOrd="0" presId="urn:microsoft.com/office/officeart/2005/8/layout/cycle4"/>
    <dgm:cxn modelId="{D072489C-EAD3-47F3-B7F1-7927D75EBC8C}" type="presOf" srcId="{79749E29-51F3-418B-A950-21276E00334D}" destId="{108340E5-5D15-48B6-BC18-9EC596AE1DCD}" srcOrd="0" destOrd="0" presId="urn:microsoft.com/office/officeart/2005/8/layout/cycle4"/>
    <dgm:cxn modelId="{EAEF7A99-7C31-488F-A0FE-A0949BE94FC8}" srcId="{411863B0-81DB-4F7B-A434-03B295315292}" destId="{2F87ABA5-C57B-49C1-AD3B-99A6ABA3CFCD}" srcOrd="1" destOrd="0" parTransId="{BAEAB99D-4234-4D19-AC45-3A20FAEDFA1A}" sibTransId="{DADCAE7E-EC41-409F-BD5B-CDBA49944CB2}"/>
    <dgm:cxn modelId="{6CC9DF10-6958-444C-A318-27BF1229D28A}" type="presOf" srcId="{B1C42D8A-27EA-4B89-B097-DA9D7C9C76EF}" destId="{E34D9249-F4E4-4F3B-B892-51CEA623639A}" srcOrd="1" destOrd="3" presId="urn:microsoft.com/office/officeart/2005/8/layout/cycle4"/>
    <dgm:cxn modelId="{85E23820-9119-48E2-9C52-3189610F7103}" type="presOf" srcId="{58A9A0F3-5413-4E10-938D-26A0879B69A7}" destId="{46DC2DDB-70BA-4470-8702-7F9892149541}" srcOrd="0" destOrd="1" presId="urn:microsoft.com/office/officeart/2005/8/layout/cycle4"/>
    <dgm:cxn modelId="{87B59F62-525F-4834-88C9-0465646B443A}" srcId="{F1BDEFE6-E0A2-4858-A01F-CCE5DF7A8178}" destId="{58A9A0F3-5413-4E10-938D-26A0879B69A7}" srcOrd="0" destOrd="0" parTransId="{25DCC8FF-F093-45F8-AB27-5A4E58AA9AA3}" sibTransId="{2EB6EB44-941D-4A70-8B43-E8EF5BDCF1FB}"/>
    <dgm:cxn modelId="{EE0B9BBE-DBBD-4743-8F40-81232461AF65}" srcId="{C9573768-A6CC-41C6-B25A-DFDF2BADDED1}" destId="{92CCD5B9-2DE2-4280-8F71-99EAE18E88AD}" srcOrd="0" destOrd="0" parTransId="{15DEF488-BEA3-420B-9C94-86676341F27A}" sibTransId="{A23EDF0A-F08B-4463-8D89-2E1E30FE93BA}"/>
    <dgm:cxn modelId="{4CFF9228-A171-47F9-9567-A49094A3E6ED}" type="presOf" srcId="{80AE6AEA-B032-4045-9E35-32523DC0EE6B}" destId="{08EDD407-1114-4364-ABC8-E32989930826}" srcOrd="0" destOrd="0" presId="urn:microsoft.com/office/officeart/2005/8/layout/cycle4"/>
    <dgm:cxn modelId="{20EC25A3-6D88-4B57-ABEB-2366D312D740}" type="presOf" srcId="{73FDB8C0-B9DD-492E-B5E5-5F5B31CFA6DC}" destId="{E34D9249-F4E4-4F3B-B892-51CEA623639A}" srcOrd="1" destOrd="2" presId="urn:microsoft.com/office/officeart/2005/8/layout/cycle4"/>
    <dgm:cxn modelId="{A2873977-F027-4B14-A8C9-53528133182A}" type="presParOf" srcId="{108340E5-5D15-48B6-BC18-9EC596AE1DCD}" destId="{69B5709E-357F-4455-AB50-50D1F22B8B21}" srcOrd="0" destOrd="0" presId="urn:microsoft.com/office/officeart/2005/8/layout/cycle4"/>
    <dgm:cxn modelId="{0D502B33-008B-4C61-9C18-DA5104BF7C44}" type="presParOf" srcId="{69B5709E-357F-4455-AB50-50D1F22B8B21}" destId="{4D091649-A37E-4D56-9543-5A9277FD18D0}" srcOrd="0" destOrd="0" presId="urn:microsoft.com/office/officeart/2005/8/layout/cycle4"/>
    <dgm:cxn modelId="{17A3B277-E920-4349-9CEE-BDA983CE501E}" type="presParOf" srcId="{4D091649-A37E-4D56-9543-5A9277FD18D0}" destId="{08EDD407-1114-4364-ABC8-E32989930826}" srcOrd="0" destOrd="0" presId="urn:microsoft.com/office/officeart/2005/8/layout/cycle4"/>
    <dgm:cxn modelId="{42A7CDE1-6930-4F76-A5DB-1D9058D5CEA3}" type="presParOf" srcId="{4D091649-A37E-4D56-9543-5A9277FD18D0}" destId="{FAF6E627-03F4-479B-B144-753759EE5AB0}" srcOrd="1" destOrd="0" presId="urn:microsoft.com/office/officeart/2005/8/layout/cycle4"/>
    <dgm:cxn modelId="{301C1379-B22A-4383-9C11-81BEF26BE335}" type="presParOf" srcId="{69B5709E-357F-4455-AB50-50D1F22B8B21}" destId="{01A7A940-A853-43A6-9457-541B3030E1A4}" srcOrd="1" destOrd="0" presId="urn:microsoft.com/office/officeart/2005/8/layout/cycle4"/>
    <dgm:cxn modelId="{5E2D9F39-3563-4C7E-AD8F-DF5625CC4397}" type="presParOf" srcId="{01A7A940-A853-43A6-9457-541B3030E1A4}" destId="{46DC2DDB-70BA-4470-8702-7F9892149541}" srcOrd="0" destOrd="0" presId="urn:microsoft.com/office/officeart/2005/8/layout/cycle4"/>
    <dgm:cxn modelId="{0FE6F119-7ED2-4FC2-9DA1-640D2E156D4D}" type="presParOf" srcId="{01A7A940-A853-43A6-9457-541B3030E1A4}" destId="{E34D9249-F4E4-4F3B-B892-51CEA623639A}" srcOrd="1" destOrd="0" presId="urn:microsoft.com/office/officeart/2005/8/layout/cycle4"/>
    <dgm:cxn modelId="{252C68A6-B4D8-468C-8112-6EC265C88589}" type="presParOf" srcId="{69B5709E-357F-4455-AB50-50D1F22B8B21}" destId="{6CEFB824-F712-4AE8-8E3E-AA1E07209BF0}" srcOrd="2" destOrd="0" presId="urn:microsoft.com/office/officeart/2005/8/layout/cycle4"/>
    <dgm:cxn modelId="{B726144B-15BE-43FB-BB2B-29B2F1C33313}" type="presParOf" srcId="{6CEFB824-F712-4AE8-8E3E-AA1E07209BF0}" destId="{86A77721-2DDE-4CD3-964F-2376FBF45B2F}" srcOrd="0" destOrd="0" presId="urn:microsoft.com/office/officeart/2005/8/layout/cycle4"/>
    <dgm:cxn modelId="{3D0DB8F2-38C1-4CEA-AA21-4EA1CBE01A8C}" type="presParOf" srcId="{6CEFB824-F712-4AE8-8E3E-AA1E07209BF0}" destId="{1A6754DA-DF93-4D85-8F28-505FC73C4D10}" srcOrd="1" destOrd="0" presId="urn:microsoft.com/office/officeart/2005/8/layout/cycle4"/>
    <dgm:cxn modelId="{67D41CFF-96CC-4E0E-AC92-675C8EF4F511}" type="presParOf" srcId="{69B5709E-357F-4455-AB50-50D1F22B8B21}" destId="{D70780AE-7D72-427E-A9B8-D7A4CAA6721C}" srcOrd="3" destOrd="0" presId="urn:microsoft.com/office/officeart/2005/8/layout/cycle4"/>
    <dgm:cxn modelId="{47169DF8-26D0-483E-B2DF-92A35BB601CD}" type="presParOf" srcId="{D70780AE-7D72-427E-A9B8-D7A4CAA6721C}" destId="{12F7B93A-C85C-4FC9-ABD5-3583EC32699B}" srcOrd="0" destOrd="0" presId="urn:microsoft.com/office/officeart/2005/8/layout/cycle4"/>
    <dgm:cxn modelId="{A51B6E0D-F781-4493-A0CA-354491C781E7}" type="presParOf" srcId="{D70780AE-7D72-427E-A9B8-D7A4CAA6721C}" destId="{0EE0F469-42E8-42C2-9D1B-6DFC7E96C9B6}" srcOrd="1" destOrd="0" presId="urn:microsoft.com/office/officeart/2005/8/layout/cycle4"/>
    <dgm:cxn modelId="{AFA5FC84-3BDC-4B66-84C0-BD32AA4F52A7}" type="presParOf" srcId="{69B5709E-357F-4455-AB50-50D1F22B8B21}" destId="{D9CA6C08-4DE8-488B-A3AE-0B9D6640D776}" srcOrd="4" destOrd="0" presId="urn:microsoft.com/office/officeart/2005/8/layout/cycle4"/>
    <dgm:cxn modelId="{15CD9B49-09A8-489C-A3FE-667AD474BD17}" type="presParOf" srcId="{108340E5-5D15-48B6-BC18-9EC596AE1DCD}" destId="{7285B7F7-FDDD-4D9F-8AD3-F22726F11B48}" srcOrd="1" destOrd="0" presId="urn:microsoft.com/office/officeart/2005/8/layout/cycle4"/>
    <dgm:cxn modelId="{638A9F64-16DD-49F8-8473-E22C53D0CA7B}" type="presParOf" srcId="{7285B7F7-FDDD-4D9F-8AD3-F22726F11B48}" destId="{A4A8FDE1-1FB6-45FB-97E1-7B593B8A0F14}" srcOrd="0" destOrd="0" presId="urn:microsoft.com/office/officeart/2005/8/layout/cycle4"/>
    <dgm:cxn modelId="{7BEAA468-0310-4AD6-AB29-B98520A3DDD7}" type="presParOf" srcId="{7285B7F7-FDDD-4D9F-8AD3-F22726F11B48}" destId="{B66A9DE8-3A8F-4818-91F4-B62D3D43D04B}" srcOrd="1" destOrd="0" presId="urn:microsoft.com/office/officeart/2005/8/layout/cycle4"/>
    <dgm:cxn modelId="{6623E807-3BB4-4DD1-918D-60786C749BB0}" type="presParOf" srcId="{7285B7F7-FDDD-4D9F-8AD3-F22726F11B48}" destId="{5691C060-6109-4145-A7D0-B48A5103E8DF}" srcOrd="2" destOrd="0" presId="urn:microsoft.com/office/officeart/2005/8/layout/cycle4"/>
    <dgm:cxn modelId="{DB5AEBCD-693E-4274-9C5B-BCEB143E7575}" type="presParOf" srcId="{7285B7F7-FDDD-4D9F-8AD3-F22726F11B48}" destId="{940B25F2-1349-405B-A8FC-F1FE50890B3F}" srcOrd="3" destOrd="0" presId="urn:microsoft.com/office/officeart/2005/8/layout/cycle4"/>
    <dgm:cxn modelId="{EEB8774A-F277-4DAF-A85B-CB16537941EB}" type="presParOf" srcId="{7285B7F7-FDDD-4D9F-8AD3-F22726F11B48}" destId="{6C54C135-5141-4597-84A2-14F9EF56D10F}" srcOrd="4" destOrd="0" presId="urn:microsoft.com/office/officeart/2005/8/layout/cycle4"/>
    <dgm:cxn modelId="{4FEA3CF1-CC36-440E-982D-242A3F2EED11}" type="presParOf" srcId="{108340E5-5D15-48B6-BC18-9EC596AE1DCD}" destId="{DE8E160B-E849-4BF0-B6BD-9F5819CBB293}" srcOrd="2" destOrd="0" presId="urn:microsoft.com/office/officeart/2005/8/layout/cycle4"/>
    <dgm:cxn modelId="{02CBD894-4C6D-40AD-AED5-4CD656C89294}" type="presParOf" srcId="{108340E5-5D15-48B6-BC18-9EC596AE1DCD}" destId="{0A716FBF-BA47-4DC5-B70F-4D2166EA947F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B0C72B-41AC-4E0F-90DF-A84D60A587E4}">
      <dsp:nvSpPr>
        <dsp:cNvPr id="0" name=""/>
        <dsp:cNvSpPr/>
      </dsp:nvSpPr>
      <dsp:spPr>
        <a:xfrm>
          <a:off x="109143" y="356724"/>
          <a:ext cx="9603268" cy="590058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800" b="1" kern="1200" dirty="0" smtClean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Педагогикалық тәжірибенің өзекті мәселесі:</a:t>
          </a:r>
          <a:endParaRPr lang="ru-RU" sz="2800" b="1" kern="1200" dirty="0">
            <a:solidFill>
              <a:srgbClr val="0033CC"/>
            </a:solidFill>
          </a:endParaRPr>
        </a:p>
      </dsp:txBody>
      <dsp:txXfrm>
        <a:off x="126425" y="374006"/>
        <a:ext cx="7975879" cy="555494"/>
      </dsp:txXfrm>
    </dsp:sp>
    <dsp:sp modelId="{82619339-CD38-4904-A924-9AD998AE7B17}">
      <dsp:nvSpPr>
        <dsp:cNvPr id="0" name=""/>
        <dsp:cNvSpPr/>
      </dsp:nvSpPr>
      <dsp:spPr>
        <a:xfrm>
          <a:off x="176714" y="1207730"/>
          <a:ext cx="9180914" cy="1404399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b="1" kern="1200" dirty="0" smtClean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Cтуденттердің  теориялық білімдерін арттыра отырып,</a:t>
          </a:r>
          <a:r>
            <a:rPr lang="en-US" sz="1800" b="1" kern="1200" dirty="0" smtClean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kk-KZ" sz="1800" b="1" kern="1200" dirty="0" smtClean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базалық мектептерде   іс-тәжірибе жұмысын пәрменді ұйымдастыру арқылы педагогикалық шеберлігі қалыптасқан, бәсекеге қабілетті маман даярлау </a:t>
          </a:r>
          <a:endParaRPr lang="ru-RU" sz="1800" kern="1200" dirty="0">
            <a:solidFill>
              <a:schemeClr val="accent5"/>
            </a:solidFill>
          </a:endParaRPr>
        </a:p>
      </dsp:txBody>
      <dsp:txXfrm>
        <a:off x="217847" y="1248863"/>
        <a:ext cx="6463305" cy="1322133"/>
      </dsp:txXfrm>
    </dsp:sp>
    <dsp:sp modelId="{AD3B7C5B-995D-47DC-8B39-83E88C7C05ED}">
      <dsp:nvSpPr>
        <dsp:cNvPr id="0" name=""/>
        <dsp:cNvSpPr/>
      </dsp:nvSpPr>
      <dsp:spPr>
        <a:xfrm>
          <a:off x="8411820" y="545553"/>
          <a:ext cx="912859" cy="91285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8617213" y="545553"/>
        <a:ext cx="502073" cy="6869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016215-8CCA-44DC-BC36-2FC0B06CBE79}">
      <dsp:nvSpPr>
        <dsp:cNvPr id="0" name=""/>
        <dsp:cNvSpPr/>
      </dsp:nvSpPr>
      <dsp:spPr>
        <a:xfrm>
          <a:off x="1293338" y="1498945"/>
          <a:ext cx="2803409" cy="3287613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Болашақ мамандарға колледж қабырғасында білімділік және кәсіптік бәсекелестікке төтеп бере алатын, өз мамандығының іскерлік қасиеттері мен дағдысын қалыптастыру</a:t>
          </a:r>
          <a:endParaRPr lang="ru-RU" sz="1800" kern="1200" dirty="0"/>
        </a:p>
      </dsp:txBody>
      <dsp:txXfrm>
        <a:off x="1741884" y="1498945"/>
        <a:ext cx="2354864" cy="3287613"/>
      </dsp:txXfrm>
    </dsp:sp>
    <dsp:sp modelId="{973E3356-ACCF-43A6-A970-E1440BCD9512}">
      <dsp:nvSpPr>
        <dsp:cNvPr id="0" name=""/>
        <dsp:cNvSpPr/>
      </dsp:nvSpPr>
      <dsp:spPr>
        <a:xfrm>
          <a:off x="-350898" y="870652"/>
          <a:ext cx="1868939" cy="1868939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Мақсаты:</a:t>
          </a:r>
          <a:endParaRPr lang="ru-RU" sz="2000" b="1" kern="1200" dirty="0">
            <a:solidFill>
              <a:srgbClr val="0033CC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77198" y="1144352"/>
        <a:ext cx="1321539" cy="1321539"/>
      </dsp:txXfrm>
    </dsp:sp>
    <dsp:sp modelId="{D0A515CC-E497-428A-9ACA-293960C6D2A1}">
      <dsp:nvSpPr>
        <dsp:cNvPr id="0" name=""/>
        <dsp:cNvSpPr/>
      </dsp:nvSpPr>
      <dsp:spPr>
        <a:xfrm>
          <a:off x="5828541" y="1349878"/>
          <a:ext cx="4067445" cy="1614804"/>
        </a:xfrm>
        <a:prstGeom prst="rect">
          <a:avLst/>
        </a:prstGeom>
        <a:solidFill>
          <a:schemeClr val="accent3">
            <a:tint val="40000"/>
            <a:alpha val="90000"/>
            <a:hueOff val="1614058"/>
            <a:satOff val="-4278"/>
            <a:lumOff val="-554"/>
            <a:alphaOff val="0"/>
          </a:schemeClr>
        </a:solidFill>
        <a:ln w="9525" cap="rnd" cmpd="sng" algn="ctr">
          <a:solidFill>
            <a:schemeClr val="accent3">
              <a:tint val="40000"/>
              <a:alpha val="90000"/>
              <a:hueOff val="1614058"/>
              <a:satOff val="-4278"/>
              <a:lumOff val="-554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Теориялық білімдерін тереңдету, кеңейту арқылы нақты мәселелерді шешуге пайдалануға үйрету;</a:t>
          </a:r>
          <a:endParaRPr lang="ru-RU" sz="1800" kern="1200" dirty="0"/>
        </a:p>
      </dsp:txBody>
      <dsp:txXfrm>
        <a:off x="6479332" y="1349878"/>
        <a:ext cx="3416654" cy="1614804"/>
      </dsp:txXfrm>
    </dsp:sp>
    <dsp:sp modelId="{B8DCCE34-5978-4D47-B849-4DC76099027A}">
      <dsp:nvSpPr>
        <dsp:cNvPr id="0" name=""/>
        <dsp:cNvSpPr/>
      </dsp:nvSpPr>
      <dsp:spPr>
        <a:xfrm>
          <a:off x="5816603" y="3282711"/>
          <a:ext cx="4091321" cy="1100682"/>
        </a:xfrm>
        <a:prstGeom prst="rect">
          <a:avLst/>
        </a:prstGeom>
        <a:solidFill>
          <a:schemeClr val="accent3">
            <a:tint val="40000"/>
            <a:alpha val="90000"/>
            <a:hueOff val="3228116"/>
            <a:satOff val="-8556"/>
            <a:lumOff val="-1108"/>
            <a:alphaOff val="0"/>
          </a:schemeClr>
        </a:solidFill>
        <a:ln w="9525" cap="rnd" cmpd="sng" algn="ctr">
          <a:solidFill>
            <a:schemeClr val="accent3">
              <a:tint val="40000"/>
              <a:alpha val="90000"/>
              <a:hueOff val="3228116"/>
              <a:satOff val="-8556"/>
              <a:lumOff val="-1108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Танымдық және шығармашылық белсенділігін, кәсіби ойлау мүмкіндіктерін шыңдау</a:t>
          </a:r>
          <a:endParaRPr lang="ru-RU" sz="1800" kern="1200" dirty="0"/>
        </a:p>
      </dsp:txBody>
      <dsp:txXfrm>
        <a:off x="6471214" y="3282711"/>
        <a:ext cx="3436710" cy="1100682"/>
      </dsp:txXfrm>
    </dsp:sp>
    <dsp:sp modelId="{7D64514F-51ED-42E0-A773-E88AAA1254DE}">
      <dsp:nvSpPr>
        <dsp:cNvPr id="0" name=""/>
        <dsp:cNvSpPr/>
      </dsp:nvSpPr>
      <dsp:spPr>
        <a:xfrm>
          <a:off x="4249082" y="870409"/>
          <a:ext cx="2046956" cy="1868939"/>
        </a:xfrm>
        <a:prstGeom prst="ellipse">
          <a:avLst/>
        </a:prstGeom>
        <a:gradFill rotWithShape="0">
          <a:gsLst>
            <a:gs pos="0">
              <a:schemeClr val="accent3">
                <a:hueOff val="2703983"/>
                <a:satOff val="-8997"/>
                <a:lumOff val="-4509"/>
                <a:alphaOff val="0"/>
                <a:tint val="96000"/>
                <a:lumMod val="104000"/>
              </a:schemeClr>
            </a:gs>
            <a:gs pos="100000">
              <a:schemeClr val="accent3">
                <a:hueOff val="2703983"/>
                <a:satOff val="-8997"/>
                <a:lumOff val="-4509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kern="1200" dirty="0" smtClean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Міндеттері:</a:t>
          </a:r>
          <a:endParaRPr lang="ru-RU" sz="2000" b="1" kern="1200" dirty="0">
            <a:solidFill>
              <a:srgbClr val="0033CC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48852" y="1144109"/>
        <a:ext cx="1447416" cy="13215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A77721-2DDE-4CD3-964F-2376FBF45B2F}">
      <dsp:nvSpPr>
        <dsp:cNvPr id="0" name=""/>
        <dsp:cNvSpPr/>
      </dsp:nvSpPr>
      <dsp:spPr>
        <a:xfrm>
          <a:off x="5472477" y="3109952"/>
          <a:ext cx="4188714" cy="27615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200" b="1" kern="1200" dirty="0" smtClean="0">
              <a:solidFill>
                <a:srgbClr val="0000FF"/>
              </a:solidFill>
              <a:latin typeface="Times New Roman"/>
              <a:cs typeface="Times New Roman"/>
            </a:rPr>
            <a:t>Қауіп-қатерлер:</a:t>
          </a:r>
          <a:r>
            <a:rPr lang="kk-KZ" sz="1200" kern="1200" dirty="0" smtClean="0">
              <a:solidFill>
                <a:srgbClr val="0000FF"/>
              </a:solidFill>
              <a:latin typeface="Times New Roman"/>
              <a:cs typeface="Times New Roman"/>
            </a:rPr>
            <a:t> </a:t>
          </a:r>
          <a:endParaRPr lang="ru-RU" sz="120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200" kern="1200" dirty="0" smtClean="0">
              <a:latin typeface="Times New Roman"/>
              <a:cs typeface="Times New Roman"/>
            </a:rPr>
            <a:t>Студенттердің іс-тәжірибені бетпе-бет өтпеулеріне байланысты іс-  тәжірибе жинақтаудағы кедергілер  </a:t>
          </a:r>
          <a:r>
            <a:rPr lang="kk-KZ" sz="1200" kern="1200" dirty="0" smtClean="0">
              <a:solidFill>
                <a:srgbClr val="0000FF"/>
              </a:solidFill>
              <a:latin typeface="Times New Roman"/>
              <a:cs typeface="Times New Roman"/>
            </a:rPr>
            <a:t> </a:t>
          </a:r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200" kern="1200" dirty="0" smtClean="0">
              <a:latin typeface="Times New Roman"/>
              <a:cs typeface="Times New Roman"/>
            </a:rPr>
            <a:t>Егер машықкер іс-тәжірибе бойынша платформаға     тапсырманы дер кезінде жүктемегендіктен бағаларының төмендігіне әсер етеді</a:t>
          </a:r>
        </a:p>
      </dsp:txBody>
      <dsp:txXfrm>
        <a:off x="6789753" y="3860993"/>
        <a:ext cx="2810776" cy="1949812"/>
      </dsp:txXfrm>
    </dsp:sp>
    <dsp:sp modelId="{12F7B93A-C85C-4FC9-ABD5-3583EC32699B}">
      <dsp:nvSpPr>
        <dsp:cNvPr id="0" name=""/>
        <dsp:cNvSpPr/>
      </dsp:nvSpPr>
      <dsp:spPr>
        <a:xfrm>
          <a:off x="650396" y="3039351"/>
          <a:ext cx="4188714" cy="276151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1058" y="3790391"/>
        <a:ext cx="2810776" cy="1949812"/>
      </dsp:txXfrm>
    </dsp:sp>
    <dsp:sp modelId="{46DC2DDB-70BA-4470-8702-7F9892149541}">
      <dsp:nvSpPr>
        <dsp:cNvPr id="0" name=""/>
        <dsp:cNvSpPr/>
      </dsp:nvSpPr>
      <dsp:spPr>
        <a:xfrm>
          <a:off x="5397325" y="-70633"/>
          <a:ext cx="4188714" cy="27615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100" b="1" kern="1200" dirty="0" smtClean="0">
              <a:solidFill>
                <a:srgbClr val="0000FF"/>
              </a:solidFill>
              <a:latin typeface="Times New Roman"/>
              <a:cs typeface="Times New Roman"/>
            </a:rPr>
            <a:t>Әлсіз жақтары</a:t>
          </a:r>
          <a:r>
            <a:rPr lang="kk-KZ" sz="1100" kern="1200" dirty="0" smtClean="0">
              <a:solidFill>
                <a:srgbClr val="0000FF"/>
              </a:solidFill>
              <a:latin typeface="Times New Roman"/>
              <a:cs typeface="Times New Roman"/>
            </a:rPr>
            <a:t>:</a:t>
          </a:r>
          <a:endParaRPr lang="ru-RU" sz="1100" kern="1200" dirty="0"/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100" kern="1200" dirty="0" smtClean="0">
              <a:latin typeface="Times New Roman"/>
              <a:cs typeface="Times New Roman"/>
            </a:rPr>
            <a:t>Қашықтықтан оқыту жағдайында  2-3 курс студенттерінің іс-тәжірибеден өтудегі қиыншылықтары</a:t>
          </a:r>
          <a:endParaRPr lang="kk-KZ" sz="1100" b="1" kern="1200" dirty="0">
            <a:latin typeface="Times New Roman"/>
            <a:cs typeface="Times New Roman"/>
          </a:endParaRPr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Қашықтықтан оқу негізінде оқу мен оқытудың көптеген стратегияларын машықкерлердің меңгермеуі, іс-тәжірибеде пайдалана алмаулары</a:t>
          </a:r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1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Машықкерлердің өздігінен сабақ өту кезінде өз мүмкіндіктерін толық пайдалана алмауы,ізденістің аз болуы,  дайын материалдарға жүгіне салуға    бейімделуі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100" kern="1200" dirty="0" smtClean="0">
              <a:latin typeface="Times New Roman"/>
              <a:cs typeface="Times New Roman"/>
            </a:rPr>
            <a:t>«</a:t>
          </a:r>
          <a:r>
            <a:rPr lang="kk-KZ" sz="1100" b="1" kern="1200" dirty="0" smtClean="0">
              <a:latin typeface="Times New Roman"/>
              <a:cs typeface="Times New Roman"/>
            </a:rPr>
            <a:t>Қолданбалы бакалавриат</a:t>
          </a:r>
          <a:r>
            <a:rPr lang="kk-KZ" sz="1100" kern="1200" dirty="0" smtClean="0">
              <a:latin typeface="Times New Roman"/>
              <a:cs typeface="Times New Roman"/>
            </a:rPr>
            <a:t>» мамандықтарының  іс-тәжірибе бойынша жұмыс оқу бағдарламаларының дайын болмауы </a:t>
          </a:r>
          <a:endParaRPr lang="kk-KZ" sz="1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14601" y="-9971"/>
        <a:ext cx="2810776" cy="1949812"/>
      </dsp:txXfrm>
    </dsp:sp>
    <dsp:sp modelId="{08EDD407-1114-4364-ABC8-E32989930826}">
      <dsp:nvSpPr>
        <dsp:cNvPr id="0" name=""/>
        <dsp:cNvSpPr/>
      </dsp:nvSpPr>
      <dsp:spPr>
        <a:xfrm>
          <a:off x="559557" y="-117843"/>
          <a:ext cx="4352175" cy="29698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050" b="1" kern="1200" dirty="0" smtClean="0">
              <a:solidFill>
                <a:srgbClr val="0000FF"/>
              </a:solidFill>
              <a:latin typeface="Times New Roman"/>
              <a:cs typeface="Times New Roman"/>
            </a:rPr>
            <a:t>Күшті жақтары:</a:t>
          </a:r>
          <a:endParaRPr lang="ru-RU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050" kern="1200" dirty="0" smtClean="0">
              <a:latin typeface="Times New Roman" pitchFamily="18" charset="0"/>
              <a:cs typeface="Times New Roman" pitchFamily="18" charset="0"/>
            </a:rPr>
            <a:t>Іс-тәжірибенің өз уақтысымен жүргізілуі, кедергілердің болмауы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050" kern="1200" dirty="0" smtClean="0">
              <a:latin typeface="Times New Roman" pitchFamily="18" charset="0"/>
              <a:cs typeface="Times New Roman" pitchFamily="18" charset="0"/>
            </a:rPr>
            <a:t>Машықкерлердің әр түрлі платформалармен жұмыс істеуге үйренуі ( күнделік кз, білімленд, </a:t>
          </a:r>
          <a:r>
            <a:rPr lang="en-US" sz="1050" kern="1200" dirty="0" smtClean="0">
              <a:latin typeface="Times New Roman" pitchFamily="18" charset="0"/>
              <a:cs typeface="Times New Roman" pitchFamily="18" charset="0"/>
            </a:rPr>
            <a:t>ZOOM</a:t>
          </a:r>
          <a:r>
            <a:rPr lang="kk-KZ" sz="1050" kern="1200" dirty="0" smtClean="0">
              <a:latin typeface="Times New Roman" pitchFamily="18" charset="0"/>
              <a:cs typeface="Times New Roman" pitchFamily="18" charset="0"/>
            </a:rPr>
            <a:t>, ватсап, </a:t>
          </a:r>
          <a:r>
            <a:rPr lang="kk-KZ" sz="1050" kern="1200" smtClean="0">
              <a:latin typeface="Times New Roman" pitchFamily="18" charset="0"/>
              <a:cs typeface="Times New Roman" pitchFamily="18" charset="0"/>
            </a:rPr>
            <a:t>телеграмм т.б)</a:t>
          </a:r>
          <a:endParaRPr lang="kk-KZ" sz="1050" kern="1200" dirty="0" smtClean="0"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050" kern="1200" dirty="0" smtClean="0">
              <a:latin typeface="Times New Roman" pitchFamily="18" charset="0"/>
              <a:cs typeface="Times New Roman" pitchFamily="18" charset="0"/>
            </a:rPr>
            <a:t>Әлеуметтік серіктестеріміз «Балдаурен» республикалық оқу сауықтыру орталығымен байланысымыздың артуы, түлектердің  жұмыспен      қамтылуы </a:t>
          </a:r>
          <a:endParaRPr lang="kk-KZ" sz="1050" kern="1200" dirty="0">
            <a:latin typeface="Times New Roman" pitchFamily="18" charset="0"/>
            <a:cs typeface="Times New Roman" pitchFamily="18" charset="0"/>
          </a:endParaRPr>
        </a:p>
        <a:p>
          <a:pPr marL="114300" lvl="2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050" kern="1200" dirty="0" smtClean="0">
              <a:latin typeface="Times New Roman" pitchFamily="18" charset="0"/>
              <a:cs typeface="Times New Roman" pitchFamily="18" charset="0"/>
            </a:rPr>
            <a:t>«Мектепке дейінгі тәрбие және оқыту» мамандығы бойынша студенттердің іс-тәжірибені балабақшадан  бетпе-бет өтуі</a:t>
          </a:r>
        </a:p>
        <a:p>
          <a:pPr marL="114300" lvl="2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050" kern="1200" dirty="0" smtClean="0">
              <a:latin typeface="Times New Roman" pitchFamily="18" charset="0"/>
              <a:cs typeface="Times New Roman" pitchFamily="18" charset="0"/>
            </a:rPr>
            <a:t>Әдіскерлер іс-тәжірибенің  қашықтықтан жүргізілу қиындығына қарамастан бар мүмкіндіктерді пайдаланып, машықкерлердің толық іс-тәжірибені үйренуі мен өтуіне үлкен жұмыстар атқарды </a:t>
          </a:r>
        </a:p>
      </dsp:txBody>
      <dsp:txXfrm>
        <a:off x="624794" y="-52606"/>
        <a:ext cx="2916049" cy="2096880"/>
      </dsp:txXfrm>
    </dsp:sp>
    <dsp:sp modelId="{A4A8FDE1-1FB6-45FB-97E1-7B593B8A0F14}">
      <dsp:nvSpPr>
        <dsp:cNvPr id="0" name=""/>
        <dsp:cNvSpPr/>
      </dsp:nvSpPr>
      <dsp:spPr>
        <a:xfrm>
          <a:off x="3975688" y="1315239"/>
          <a:ext cx="1299132" cy="1421505"/>
        </a:xfrm>
        <a:prstGeom prst="pieWedg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S</a:t>
          </a:r>
          <a:endParaRPr lang="ru-RU" sz="3500" kern="1200" dirty="0"/>
        </a:p>
      </dsp:txBody>
      <dsp:txXfrm>
        <a:off x="4356195" y="1731588"/>
        <a:ext cx="918625" cy="1005156"/>
      </dsp:txXfrm>
    </dsp:sp>
    <dsp:sp modelId="{B66A9DE8-3A8F-4818-91F4-B62D3D43D04B}">
      <dsp:nvSpPr>
        <dsp:cNvPr id="0" name=""/>
        <dsp:cNvSpPr/>
      </dsp:nvSpPr>
      <dsp:spPr>
        <a:xfrm rot="5400000">
          <a:off x="5241917" y="1352019"/>
          <a:ext cx="1437814" cy="1348081"/>
        </a:xfrm>
        <a:prstGeom prst="pieWedg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W</a:t>
          </a:r>
          <a:endParaRPr lang="ru-RU" sz="3500" kern="1200" dirty="0"/>
        </a:p>
      </dsp:txBody>
      <dsp:txXfrm rot="-5400000">
        <a:off x="5286783" y="1728279"/>
        <a:ext cx="953237" cy="1016688"/>
      </dsp:txXfrm>
    </dsp:sp>
    <dsp:sp modelId="{5691C060-6109-4145-A7D0-B48A5103E8DF}">
      <dsp:nvSpPr>
        <dsp:cNvPr id="0" name=""/>
        <dsp:cNvSpPr/>
      </dsp:nvSpPr>
      <dsp:spPr>
        <a:xfrm rot="10800000">
          <a:off x="5303069" y="2732342"/>
          <a:ext cx="1348081" cy="1437814"/>
        </a:xfrm>
        <a:prstGeom prst="pieWedg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T</a:t>
          </a:r>
          <a:endParaRPr lang="ru-RU" sz="3500" kern="1200" dirty="0"/>
        </a:p>
      </dsp:txBody>
      <dsp:txXfrm rot="10800000">
        <a:off x="5303069" y="2732342"/>
        <a:ext cx="953237" cy="1016688"/>
      </dsp:txXfrm>
    </dsp:sp>
    <dsp:sp modelId="{940B25F2-1349-405B-A8FC-F1FE50890B3F}">
      <dsp:nvSpPr>
        <dsp:cNvPr id="0" name=""/>
        <dsp:cNvSpPr/>
      </dsp:nvSpPr>
      <dsp:spPr>
        <a:xfrm rot="16200000">
          <a:off x="3898181" y="2785374"/>
          <a:ext cx="1437814" cy="1348081"/>
        </a:xfrm>
        <a:prstGeom prst="pieWedg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248920" rIns="248920" bIns="24892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O</a:t>
          </a:r>
          <a:endParaRPr lang="ru-RU" sz="3500" kern="1200" dirty="0"/>
        </a:p>
      </dsp:txBody>
      <dsp:txXfrm rot="5400000">
        <a:off x="4337891" y="2740508"/>
        <a:ext cx="953237" cy="1016688"/>
      </dsp:txXfrm>
    </dsp:sp>
    <dsp:sp modelId="{DE8E160B-E849-4BF0-B6BD-9F5819CBB293}">
      <dsp:nvSpPr>
        <dsp:cNvPr id="0" name=""/>
        <dsp:cNvSpPr/>
      </dsp:nvSpPr>
      <dsp:spPr>
        <a:xfrm>
          <a:off x="4908542" y="2318332"/>
          <a:ext cx="785337" cy="682902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716FBF-BA47-4DC5-B70F-4D2166EA947F}">
      <dsp:nvSpPr>
        <dsp:cNvPr id="0" name=""/>
        <dsp:cNvSpPr/>
      </dsp:nvSpPr>
      <dsp:spPr>
        <a:xfrm rot="10800000">
          <a:off x="4908550" y="2474953"/>
          <a:ext cx="785337" cy="682902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608B-7185-45F2-A10C-844F8B91C6D4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A1A5D4B-0099-4684-B3BA-5A0C96D27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381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608B-7185-45F2-A10C-844F8B91C6D4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A1A5D4B-0099-4684-B3BA-5A0C96D27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565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608B-7185-45F2-A10C-844F8B91C6D4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A1A5D4B-0099-4684-B3BA-5A0C96D2775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06447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608B-7185-45F2-A10C-844F8B91C6D4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1A5D4B-0099-4684-B3BA-5A0C96D27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985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608B-7185-45F2-A10C-844F8B91C6D4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1A5D4B-0099-4684-B3BA-5A0C96D2775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1576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608B-7185-45F2-A10C-844F8B91C6D4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1A5D4B-0099-4684-B3BA-5A0C96D27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578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608B-7185-45F2-A10C-844F8B91C6D4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A5D4B-0099-4684-B3BA-5A0C96D27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93750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608B-7185-45F2-A10C-844F8B91C6D4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A5D4B-0099-4684-B3BA-5A0C96D27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615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608B-7185-45F2-A10C-844F8B91C6D4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A5D4B-0099-4684-B3BA-5A0C96D27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257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608B-7185-45F2-A10C-844F8B91C6D4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A1A5D4B-0099-4684-B3BA-5A0C96D27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664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608B-7185-45F2-A10C-844F8B91C6D4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A1A5D4B-0099-4684-B3BA-5A0C96D27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005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608B-7185-45F2-A10C-844F8B91C6D4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A1A5D4B-0099-4684-B3BA-5A0C96D27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661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608B-7185-45F2-A10C-844F8B91C6D4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A5D4B-0099-4684-B3BA-5A0C96D27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787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608B-7185-45F2-A10C-844F8B91C6D4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A5D4B-0099-4684-B3BA-5A0C96D27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694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608B-7185-45F2-A10C-844F8B91C6D4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A5D4B-0099-4684-B3BA-5A0C96D27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829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2608B-7185-45F2-A10C-844F8B91C6D4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A1A5D4B-0099-4684-B3BA-5A0C96D27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994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2608B-7185-45F2-A10C-844F8B91C6D4}" type="datetimeFigureOut">
              <a:rPr lang="ru-RU" smtClean="0"/>
              <a:t>29.01.2021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A1A5D4B-0099-4684-B3BA-5A0C96D277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064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149087656"/>
              </p:ext>
            </p:extLst>
          </p:nvPr>
        </p:nvGraphicFramePr>
        <p:xfrm>
          <a:off x="1280794" y="0"/>
          <a:ext cx="9712412" cy="3120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003340435"/>
              </p:ext>
            </p:extLst>
          </p:nvPr>
        </p:nvGraphicFramePr>
        <p:xfrm>
          <a:off x="1412103" y="1952119"/>
          <a:ext cx="955702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321556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4883" y="410233"/>
            <a:ext cx="10646241" cy="961726"/>
          </a:xfrm>
          <a:solidFill>
            <a:srgbClr val="92D050"/>
          </a:solidFill>
        </p:spPr>
        <p:txBody>
          <a:bodyPr>
            <a:noAutofit/>
          </a:bodyPr>
          <a:lstStyle/>
          <a:p>
            <a:pPr algn="ctr"/>
            <a:r>
              <a:rPr lang="kk-KZ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2020-2021 оқу жылының І жартыжылдығында </a:t>
            </a:r>
            <a:r>
              <a:rPr lang="kk-KZ" sz="2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жүргізілген </a:t>
            </a:r>
            <a:r>
              <a:rPr lang="kk-KZ"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</a:t>
            </a:r>
            <a:r>
              <a:rPr lang="kk-KZ" sz="2400" b="1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endParaRPr lang="ru-RU" sz="4400" b="1" dirty="0">
              <a:solidFill>
                <a:srgbClr val="0033CC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1350619"/>
              </p:ext>
            </p:extLst>
          </p:nvPr>
        </p:nvGraphicFramePr>
        <p:xfrm>
          <a:off x="565186" y="1596549"/>
          <a:ext cx="10786554" cy="45488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0460"/>
                <a:gridCol w="5103611"/>
                <a:gridCol w="4972483"/>
              </a:tblGrid>
              <a:tr h="3763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33CC"/>
                          </a:solidFill>
                          <a:effectLst/>
                        </a:rPr>
                        <a:t>№</a:t>
                      </a:r>
                      <a:endParaRPr lang="ru-RU" sz="1000" dirty="0">
                        <a:solidFill>
                          <a:srgbClr val="00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Практика түрлері </a:t>
                      </a:r>
                      <a:endParaRPr lang="ru-RU" sz="1600" dirty="0"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33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Практика жүргізілетін топтар</a:t>
                      </a:r>
                      <a:endParaRPr lang="ru-RU" sz="1600" dirty="0">
                        <a:solidFill>
                          <a:srgbClr val="0033CC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</a:tr>
              <a:tr h="3049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33CC"/>
                          </a:solidFill>
                          <a:effectLst/>
                        </a:rPr>
                        <a:t>1</a:t>
                      </a:r>
                      <a:endParaRPr lang="ru-RU" sz="1000" dirty="0">
                        <a:solidFill>
                          <a:srgbClr val="00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Баланың алғашқы күні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401,402,403,404,407,409,410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</a:tr>
              <a:tr h="6099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33CC"/>
                          </a:solidFill>
                          <a:effectLst/>
                        </a:rPr>
                        <a:t>2</a:t>
                      </a:r>
                      <a:endParaRPr lang="ru-RU" sz="1000" dirty="0">
                        <a:solidFill>
                          <a:srgbClr val="00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Байқау практикасына дайындық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401,402,403,404,405,406,301,302,303,304,306,308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</a:tr>
              <a:tr h="6099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33CC"/>
                          </a:solidFill>
                          <a:effectLst/>
                        </a:rPr>
                        <a:t>3</a:t>
                      </a:r>
                      <a:endParaRPr lang="ru-RU" sz="1000" dirty="0">
                        <a:solidFill>
                          <a:srgbClr val="00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Мектептегі байқау  практикалары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401,402,403,404,405,406,301,302,303,304,306,308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</a:tr>
              <a:tr h="3049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33CC"/>
                          </a:solidFill>
                          <a:effectLst/>
                        </a:rPr>
                        <a:t>4</a:t>
                      </a:r>
                      <a:endParaRPr lang="ru-RU" sz="1000" dirty="0">
                        <a:solidFill>
                          <a:srgbClr val="00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Байқау, бақылау практикалары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407,409,307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</a:tr>
              <a:tr h="3049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33CC"/>
                          </a:solidFill>
                          <a:effectLst/>
                        </a:rPr>
                        <a:t>5</a:t>
                      </a:r>
                      <a:endParaRPr lang="ru-RU" sz="1000" dirty="0">
                        <a:solidFill>
                          <a:srgbClr val="00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Дипломалды практкасына дайындық 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401,402,403,404,407,409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</a:tr>
              <a:tr h="6099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33CC"/>
                          </a:solidFill>
                          <a:effectLst/>
                        </a:rPr>
                        <a:t>6</a:t>
                      </a:r>
                      <a:endParaRPr lang="ru-RU" sz="1000" dirty="0">
                        <a:solidFill>
                          <a:srgbClr val="00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Сыныптан тыс жұмыс практикасына дайындық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205,206,207,210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</a:tr>
              <a:tr h="2850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33CC"/>
                          </a:solidFill>
                          <a:effectLst/>
                        </a:rPr>
                        <a:t>7</a:t>
                      </a:r>
                      <a:endParaRPr lang="ru-RU" sz="1000" dirty="0">
                        <a:solidFill>
                          <a:srgbClr val="00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Сыныптан тыс жұмыс технологиясы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r>
                        <a:rPr lang="kk-KZ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</a:tr>
              <a:tr h="3049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33CC"/>
                          </a:solidFill>
                          <a:effectLst/>
                        </a:rPr>
                        <a:t>8</a:t>
                      </a:r>
                      <a:endParaRPr lang="ru-RU" sz="1000" dirty="0">
                        <a:solidFill>
                          <a:srgbClr val="00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Таңдау практикасына дайындық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405,404,403,303,304,308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</a:tr>
              <a:tr h="3049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33CC"/>
                          </a:solidFill>
                          <a:effectLst/>
                        </a:rPr>
                        <a:t>9</a:t>
                      </a:r>
                      <a:endParaRPr lang="ru-RU" sz="1000" dirty="0">
                        <a:solidFill>
                          <a:srgbClr val="00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Таңдау практикасы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403,404,405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</a:tr>
              <a:tr h="3049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33CC"/>
                          </a:solidFill>
                          <a:effectLst/>
                        </a:rPr>
                        <a:t>10</a:t>
                      </a:r>
                      <a:endParaRPr lang="ru-RU" sz="1000" dirty="0">
                        <a:solidFill>
                          <a:srgbClr val="00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Технологиялық</a:t>
                      </a:r>
                      <a:r>
                        <a:rPr lang="kk-KZ" sz="16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</a:tr>
              <a:tr h="2279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solidFill>
                            <a:srgbClr val="0033CC"/>
                          </a:solidFill>
                          <a:effectLst/>
                        </a:rPr>
                        <a:t> </a:t>
                      </a:r>
                      <a:endParaRPr lang="ru-RU" sz="1000" dirty="0">
                        <a:solidFill>
                          <a:srgbClr val="0033CC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764" marR="63764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466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1"/>
          <p:cNvSpPr>
            <a:spLocks noChangeArrowheads="1"/>
          </p:cNvSpPr>
          <p:nvPr/>
        </p:nvSpPr>
        <p:spPr bwMode="auto">
          <a:xfrm>
            <a:off x="3131289" y="320361"/>
            <a:ext cx="6571787" cy="523220"/>
          </a:xfrm>
          <a:prstGeom prst="rect">
            <a:avLst/>
          </a:prstGeom>
          <a:solidFill>
            <a:srgbClr val="99FF99"/>
          </a:solidFill>
          <a:ln w="28575">
            <a:solidFill>
              <a:srgbClr val="008080"/>
            </a:solidFill>
          </a:ln>
          <a:extLst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kk-KZ" altLang="ru-RU" sz="2800" b="1" dirty="0">
                <a:solidFill>
                  <a:srgbClr val="0033CC"/>
                </a:solidFill>
                <a:latin typeface="Times New Roman"/>
                <a:cs typeface="Times New Roman"/>
              </a:rPr>
              <a:t>НЕГІЗГІ </a:t>
            </a:r>
            <a:r>
              <a:rPr lang="kk-KZ" altLang="ru-RU" sz="2800" b="1" dirty="0" smtClean="0">
                <a:solidFill>
                  <a:srgbClr val="0033CC"/>
                </a:solidFill>
                <a:latin typeface="Times New Roman"/>
                <a:cs typeface="Times New Roman"/>
              </a:rPr>
              <a:t>    БАСЫМДЫҚТАР</a:t>
            </a:r>
            <a:r>
              <a:rPr lang="kk-KZ" altLang="ru-RU" sz="2800" b="1" dirty="0">
                <a:solidFill>
                  <a:srgbClr val="0033CC"/>
                </a:solidFill>
                <a:latin typeface="Times New Roman"/>
                <a:cs typeface="Times New Roman"/>
              </a:rPr>
              <a:t> </a:t>
            </a:r>
            <a:endParaRPr lang="ru-RU" altLang="ru-RU" sz="28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Блок-схема: процесс 27">
            <a:extLst>
              <a:ext uri="{FF2B5EF4-FFF2-40B4-BE49-F238E27FC236}">
                <a16:creationId xmlns="" xmlns:a16="http://schemas.microsoft.com/office/drawing/2014/main" id="{94D6DA9C-9C95-46D7-B79F-30F7B2061186}"/>
              </a:ext>
            </a:extLst>
          </p:cNvPr>
          <p:cNvSpPr/>
          <p:nvPr/>
        </p:nvSpPr>
        <p:spPr>
          <a:xfrm>
            <a:off x="2172392" y="1403400"/>
            <a:ext cx="4124515" cy="832061"/>
          </a:xfrm>
          <a:prstGeom prst="flowChartProcess">
            <a:avLst/>
          </a:prstGeom>
          <a:solidFill>
            <a:srgbClr val="9999FF">
              <a:alpha val="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29" name="Блок-схема: процесс 28">
            <a:extLst>
              <a:ext uri="{FF2B5EF4-FFF2-40B4-BE49-F238E27FC236}">
                <a16:creationId xmlns="" xmlns:a16="http://schemas.microsoft.com/office/drawing/2014/main" id="{C1AD159C-7FD3-498D-855C-D675DDCDDD62}"/>
              </a:ext>
            </a:extLst>
          </p:cNvPr>
          <p:cNvSpPr/>
          <p:nvPr/>
        </p:nvSpPr>
        <p:spPr>
          <a:xfrm>
            <a:off x="6633964" y="1358449"/>
            <a:ext cx="4231339" cy="1008000"/>
          </a:xfrm>
          <a:prstGeom prst="flowChartProcess">
            <a:avLst/>
          </a:prstGeom>
          <a:solidFill>
            <a:srgbClr val="00CC66">
              <a:alpha val="2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30" name="Прямоугольник 29">
            <a:extLst>
              <a:ext uri="{FF2B5EF4-FFF2-40B4-BE49-F238E27FC236}">
                <a16:creationId xmlns="" xmlns:a16="http://schemas.microsoft.com/office/drawing/2014/main" id="{2F325619-20CC-440F-BC2E-BC104B72A394}"/>
              </a:ext>
            </a:extLst>
          </p:cNvPr>
          <p:cNvSpPr/>
          <p:nvPr/>
        </p:nvSpPr>
        <p:spPr>
          <a:xfrm>
            <a:off x="6697419" y="1553938"/>
            <a:ext cx="3955518" cy="64633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just">
              <a:defRPr/>
            </a:pPr>
            <a:r>
              <a:rPr lang="kk-KZ" sz="1200" dirty="0" smtClean="0">
                <a:solidFill>
                  <a:srgbClr val="003399"/>
                </a:solidFill>
                <a:latin typeface="Times New Roman"/>
                <a:cs typeface="Times New Roman"/>
              </a:rPr>
              <a:t>Өзекті</a:t>
            </a:r>
            <a:r>
              <a:rPr lang="kk-KZ" sz="1200" dirty="0">
                <a:solidFill>
                  <a:srgbClr val="003399"/>
                </a:solidFill>
                <a:latin typeface="Times New Roman"/>
                <a:cs typeface="Times New Roman"/>
              </a:rPr>
              <a:t>  мәселелер бойынша талқылау, тәжірибе алмасу  жұмыстары </a:t>
            </a:r>
            <a:r>
              <a:rPr lang="kk-KZ" sz="1200" dirty="0" smtClean="0">
                <a:solidFill>
                  <a:srgbClr val="003399"/>
                </a:solidFill>
                <a:latin typeface="Times New Roman"/>
                <a:cs typeface="Times New Roman"/>
              </a:rPr>
              <a:t> </a:t>
            </a:r>
            <a:r>
              <a:rPr lang="kk-KZ" sz="1200" dirty="0">
                <a:solidFill>
                  <a:srgbClr val="003399"/>
                </a:solidFill>
                <a:latin typeface="Times New Roman"/>
                <a:cs typeface="Times New Roman"/>
              </a:rPr>
              <a:t>семинар, </a:t>
            </a:r>
            <a:r>
              <a:rPr lang="kk-KZ" sz="1200" dirty="0" smtClean="0">
                <a:solidFill>
                  <a:srgbClr val="003399"/>
                </a:solidFill>
                <a:latin typeface="Times New Roman"/>
                <a:cs typeface="Times New Roman"/>
              </a:rPr>
              <a:t> </a:t>
            </a:r>
            <a:r>
              <a:rPr lang="kk-KZ" sz="1200" dirty="0">
                <a:solidFill>
                  <a:srgbClr val="003399"/>
                </a:solidFill>
                <a:latin typeface="Times New Roman"/>
                <a:cs typeface="Times New Roman"/>
              </a:rPr>
              <a:t>конференция, </a:t>
            </a:r>
            <a:r>
              <a:rPr lang="kk-KZ" sz="1200" dirty="0" smtClean="0">
                <a:solidFill>
                  <a:srgbClr val="003399"/>
                </a:solidFill>
                <a:latin typeface="Times New Roman"/>
                <a:cs typeface="Times New Roman"/>
              </a:rPr>
              <a:t>вебинарлар арқылы </a:t>
            </a:r>
            <a:r>
              <a:rPr lang="kk-KZ" sz="1200" dirty="0">
                <a:solidFill>
                  <a:srgbClr val="003399"/>
                </a:solidFill>
                <a:latin typeface="Times New Roman"/>
                <a:cs typeface="Times New Roman"/>
              </a:rPr>
              <a:t>іске </a:t>
            </a:r>
            <a:r>
              <a:rPr lang="kk-KZ" sz="1200" dirty="0" smtClean="0">
                <a:solidFill>
                  <a:srgbClr val="003399"/>
                </a:solidFill>
                <a:latin typeface="Times New Roman"/>
                <a:cs typeface="Times New Roman"/>
              </a:rPr>
              <a:t>асыру</a:t>
            </a:r>
            <a:endParaRPr lang="kk-KZ" sz="1200" dirty="0">
              <a:solidFill>
                <a:srgbClr val="003399"/>
              </a:solidFill>
              <a:latin typeface="Times New Roman"/>
              <a:cs typeface="Times New Roman"/>
            </a:endParaRPr>
          </a:p>
        </p:txBody>
      </p:sp>
      <p:sp>
        <p:nvSpPr>
          <p:cNvPr id="31" name="Блок-схема: процесс 30">
            <a:extLst>
              <a:ext uri="{FF2B5EF4-FFF2-40B4-BE49-F238E27FC236}">
                <a16:creationId xmlns="" xmlns:a16="http://schemas.microsoft.com/office/drawing/2014/main" id="{4AB55270-DF22-4C90-845C-2AE984204C96}"/>
              </a:ext>
            </a:extLst>
          </p:cNvPr>
          <p:cNvSpPr/>
          <p:nvPr/>
        </p:nvSpPr>
        <p:spPr>
          <a:xfrm>
            <a:off x="6637187" y="2527447"/>
            <a:ext cx="4228116" cy="1060675"/>
          </a:xfrm>
          <a:prstGeom prst="flowChartProcess">
            <a:avLst/>
          </a:prstGeom>
          <a:solidFill>
            <a:srgbClr val="CCCCFF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33" name="Блок-схема: процесс 32">
            <a:extLst>
              <a:ext uri="{FF2B5EF4-FFF2-40B4-BE49-F238E27FC236}">
                <a16:creationId xmlns="" xmlns:a16="http://schemas.microsoft.com/office/drawing/2014/main" id="{E07CF82E-1212-4012-9257-17F854273912}"/>
              </a:ext>
            </a:extLst>
          </p:cNvPr>
          <p:cNvSpPr/>
          <p:nvPr/>
        </p:nvSpPr>
        <p:spPr>
          <a:xfrm>
            <a:off x="2179974" y="2472122"/>
            <a:ext cx="4111050" cy="1116000"/>
          </a:xfrm>
          <a:prstGeom prst="flowChartProcess">
            <a:avLst/>
          </a:prstGeom>
          <a:solidFill>
            <a:srgbClr val="FFCCCC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34" name="Прямоугольник 14"/>
          <p:cNvSpPr>
            <a:spLocks noChangeArrowheads="1"/>
          </p:cNvSpPr>
          <p:nvPr/>
        </p:nvSpPr>
        <p:spPr bwMode="auto">
          <a:xfrm>
            <a:off x="2353947" y="2632321"/>
            <a:ext cx="38431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kk-KZ" altLang="ru-RU" sz="1200" dirty="0" smtClean="0">
                <a:solidFill>
                  <a:srgbClr val="003399"/>
                </a:solidFill>
                <a:latin typeface="Times New Roman"/>
                <a:ea typeface="Calibri" pitchFamily="34" charset="0"/>
                <a:cs typeface="Calibri"/>
              </a:rPr>
              <a:t>Машықкерлердің кәсіби </a:t>
            </a:r>
            <a:r>
              <a:rPr lang="kk-KZ" altLang="ru-RU" sz="1200" dirty="0">
                <a:solidFill>
                  <a:srgbClr val="003399"/>
                </a:solidFill>
                <a:latin typeface="Times New Roman"/>
                <a:ea typeface="Calibri" pitchFamily="34" charset="0"/>
                <a:cs typeface="Calibri"/>
              </a:rPr>
              <a:t>дамуына жағдай жасау</a:t>
            </a:r>
            <a:r>
              <a:rPr lang="kk-KZ" altLang="ru-RU" sz="1200" dirty="0" smtClean="0">
                <a:solidFill>
                  <a:srgbClr val="003399"/>
                </a:solidFill>
                <a:latin typeface="Times New Roman"/>
                <a:ea typeface="Calibri" pitchFamily="34" charset="0"/>
                <a:cs typeface="Calibri"/>
              </a:rPr>
              <a:t>, кәсіби </a:t>
            </a:r>
            <a:r>
              <a:rPr lang="kk-KZ" altLang="ru-RU" sz="1200" dirty="0">
                <a:solidFill>
                  <a:srgbClr val="003399"/>
                </a:solidFill>
                <a:latin typeface="Times New Roman"/>
                <a:ea typeface="Calibri" pitchFamily="34" charset="0"/>
                <a:cs typeface="Calibri"/>
              </a:rPr>
              <a:t>қарым-қатынас аясын кеңейту, </a:t>
            </a:r>
            <a:r>
              <a:rPr lang="kk-KZ" altLang="ru-RU" sz="1200" dirty="0" smtClean="0">
                <a:solidFill>
                  <a:srgbClr val="003399"/>
                </a:solidFill>
                <a:latin typeface="Times New Roman"/>
                <a:ea typeface="Calibri" pitchFamily="34" charset="0"/>
                <a:cs typeface="Calibri"/>
              </a:rPr>
              <a:t> теориялық білімдерін іс-тәжірибеде қолдану мақсатында базалық мектептермен жұмысты қарқынды ұйымдастыру </a:t>
            </a:r>
            <a:endParaRPr lang="ru-RU" altLang="ru-RU" sz="1200" dirty="0">
              <a:solidFill>
                <a:srgbClr val="003399"/>
              </a:solidFill>
            </a:endParaRPr>
          </a:p>
        </p:txBody>
      </p:sp>
      <p:sp>
        <p:nvSpPr>
          <p:cNvPr id="35" name="Блок-схема: процесс 34">
            <a:extLst>
              <a:ext uri="{FF2B5EF4-FFF2-40B4-BE49-F238E27FC236}">
                <a16:creationId xmlns="" xmlns:a16="http://schemas.microsoft.com/office/drawing/2014/main" id="{654BE396-64B6-4228-A873-92736CF6653D}"/>
              </a:ext>
            </a:extLst>
          </p:cNvPr>
          <p:cNvSpPr/>
          <p:nvPr/>
        </p:nvSpPr>
        <p:spPr>
          <a:xfrm>
            <a:off x="2198265" y="3788282"/>
            <a:ext cx="4092759" cy="1125538"/>
          </a:xfrm>
          <a:prstGeom prst="flowChartProcess">
            <a:avLst/>
          </a:prstGeom>
          <a:solidFill>
            <a:srgbClr val="CC9900">
              <a:alpha val="3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37" name="Блок-схема: процесс 36">
            <a:extLst>
              <a:ext uri="{FF2B5EF4-FFF2-40B4-BE49-F238E27FC236}">
                <a16:creationId xmlns="" xmlns:a16="http://schemas.microsoft.com/office/drawing/2014/main" id="{9708E995-73B2-4802-B4CC-79E394F1270E}"/>
              </a:ext>
            </a:extLst>
          </p:cNvPr>
          <p:cNvSpPr/>
          <p:nvPr/>
        </p:nvSpPr>
        <p:spPr>
          <a:xfrm>
            <a:off x="6718598" y="3796438"/>
            <a:ext cx="4251696" cy="1043734"/>
          </a:xfrm>
          <a:prstGeom prst="flowChartProcess">
            <a:avLst/>
          </a:prstGeom>
          <a:solidFill>
            <a:srgbClr val="FF99FF">
              <a:alpha val="4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38" name="Прямоугольник 24"/>
          <p:cNvSpPr>
            <a:spLocks noChangeArrowheads="1"/>
          </p:cNvSpPr>
          <p:nvPr/>
        </p:nvSpPr>
        <p:spPr bwMode="auto">
          <a:xfrm>
            <a:off x="6718598" y="3865702"/>
            <a:ext cx="3815662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kk-KZ" sz="14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 «WorldSkills</a:t>
            </a:r>
            <a:r>
              <a:rPr lang="kk-KZ" sz="1400" b="1" dirty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»</a:t>
            </a:r>
            <a:r>
              <a:rPr lang="kk-KZ" altLang="ru-RU" sz="1400" b="1" dirty="0" smtClean="0">
                <a:solidFill>
                  <a:srgbClr val="003399"/>
                </a:solidFill>
                <a:latin typeface="Times New Roman"/>
                <a:ea typeface="Calibri" pitchFamily="34" charset="0"/>
                <a:cs typeface="Times New Roman"/>
              </a:rPr>
              <a:t> </a:t>
            </a:r>
            <a:r>
              <a:rPr lang="kk-KZ" altLang="ru-RU" sz="1400" dirty="0" smtClean="0">
                <a:solidFill>
                  <a:srgbClr val="003399"/>
                </a:solidFill>
                <a:latin typeface="Times New Roman"/>
                <a:ea typeface="Calibri" pitchFamily="34" charset="0"/>
                <a:cs typeface="Times New Roman"/>
              </a:rPr>
              <a:t>жобасына машықкерлерді қатыстыру, әдістемелік кабинетпен бірлескен жұмысты жандандыру,</a:t>
            </a:r>
            <a:r>
              <a:rPr lang="kk-KZ" altLang="ru-RU" sz="1400" dirty="0">
                <a:solidFill>
                  <a:srgbClr val="003399"/>
                </a:solidFill>
                <a:latin typeface="Times New Roman"/>
                <a:ea typeface="Calibri" pitchFamily="34" charset="0"/>
                <a:cs typeface="Times New Roman"/>
              </a:rPr>
              <a:t> </a:t>
            </a:r>
            <a:r>
              <a:rPr lang="kk-KZ" altLang="ru-RU" sz="1400" dirty="0" smtClean="0">
                <a:solidFill>
                  <a:srgbClr val="003399"/>
                </a:solidFill>
                <a:latin typeface="Times New Roman"/>
                <a:ea typeface="Calibri" pitchFamily="34" charset="0"/>
                <a:cs typeface="Times New Roman"/>
              </a:rPr>
              <a:t>тәжірибе </a:t>
            </a:r>
            <a:r>
              <a:rPr lang="kk-KZ" altLang="ru-RU" sz="1400" dirty="0">
                <a:solidFill>
                  <a:srgbClr val="003399"/>
                </a:solidFill>
                <a:latin typeface="Times New Roman"/>
                <a:ea typeface="Calibri" pitchFamily="34" charset="0"/>
                <a:cs typeface="Times New Roman"/>
              </a:rPr>
              <a:t>алмасу алаңына күш салу, көмектесу</a:t>
            </a:r>
          </a:p>
          <a:p>
            <a:pPr algn="just"/>
            <a:endParaRPr lang="ru-RU" altLang="ru-RU" sz="1400" dirty="0">
              <a:solidFill>
                <a:srgbClr val="003399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9" name="Блок-схема: процесс 38">
            <a:extLst>
              <a:ext uri="{FF2B5EF4-FFF2-40B4-BE49-F238E27FC236}">
                <a16:creationId xmlns="" xmlns:a16="http://schemas.microsoft.com/office/drawing/2014/main" id="{60183DE7-3555-47B9-BB77-1DE81D90A6BD}"/>
              </a:ext>
            </a:extLst>
          </p:cNvPr>
          <p:cNvSpPr/>
          <p:nvPr/>
        </p:nvSpPr>
        <p:spPr>
          <a:xfrm>
            <a:off x="6738955" y="5104517"/>
            <a:ext cx="4231339" cy="1039265"/>
          </a:xfrm>
          <a:prstGeom prst="flowChartProcess">
            <a:avLst/>
          </a:prstGeom>
          <a:solidFill>
            <a:srgbClr val="FFFF00">
              <a:alpha val="1568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350" dirty="0"/>
          </a:p>
        </p:txBody>
      </p:sp>
      <p:sp>
        <p:nvSpPr>
          <p:cNvPr id="40" name="Прямоугольник 26"/>
          <p:cNvSpPr>
            <a:spLocks noChangeArrowheads="1"/>
          </p:cNvSpPr>
          <p:nvPr/>
        </p:nvSpPr>
        <p:spPr bwMode="auto">
          <a:xfrm>
            <a:off x="6738955" y="5213192"/>
            <a:ext cx="3469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kk-KZ" sz="1400" b="1" dirty="0" smtClean="0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«Түлектерді  жұмысқа орналастыру мүмкіндіктерін арттыру </a:t>
            </a:r>
            <a:endParaRPr lang="kk-KZ" altLang="ru-RU" sz="1400" dirty="0">
              <a:solidFill>
                <a:srgbClr val="003399"/>
              </a:solidFill>
              <a:latin typeface="Times New Roman"/>
              <a:ea typeface="Calibri" pitchFamily="34" charset="0"/>
              <a:cs typeface="Times New Roman"/>
            </a:endParaRPr>
          </a:p>
        </p:txBody>
      </p:sp>
      <p:sp>
        <p:nvSpPr>
          <p:cNvPr id="21" name="Блок-схема: процесс 20">
            <a:extLst>
              <a:ext uri="{FF2B5EF4-FFF2-40B4-BE49-F238E27FC236}">
                <a16:creationId xmlns="" xmlns:a16="http://schemas.microsoft.com/office/drawing/2014/main" id="{94D6DA9C-9C95-46D7-B79F-30F7B2061186}"/>
              </a:ext>
            </a:extLst>
          </p:cNvPr>
          <p:cNvSpPr/>
          <p:nvPr/>
        </p:nvSpPr>
        <p:spPr>
          <a:xfrm>
            <a:off x="2198265" y="5065388"/>
            <a:ext cx="4072770" cy="1310212"/>
          </a:xfrm>
          <a:prstGeom prst="flowChartProcess">
            <a:avLst/>
          </a:prstGeom>
          <a:solidFill>
            <a:srgbClr val="00FFCC">
              <a:alpha val="1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350"/>
          </a:p>
        </p:txBody>
      </p:sp>
      <p:sp>
        <p:nvSpPr>
          <p:cNvPr id="22" name="Прямоугольник 10"/>
          <p:cNvSpPr>
            <a:spLocks noChangeArrowheads="1"/>
          </p:cNvSpPr>
          <p:nvPr/>
        </p:nvSpPr>
        <p:spPr bwMode="auto">
          <a:xfrm>
            <a:off x="2371550" y="5161892"/>
            <a:ext cx="3836178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kk-KZ" altLang="ru-RU" sz="14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Өндірістік іс-тәжірибе  бойынша  әдіскерлерге тақырыптық </a:t>
            </a:r>
            <a:r>
              <a:rPr lang="kk-KZ" altLang="ru-RU" sz="1400" dirty="0">
                <a:solidFill>
                  <a:srgbClr val="002060"/>
                </a:solidFill>
                <a:latin typeface="Times New Roman"/>
                <a:cs typeface="Times New Roman"/>
              </a:rPr>
              <a:t>және кешенді </a:t>
            </a:r>
            <a:r>
              <a:rPr lang="kk-KZ" altLang="ru-RU" sz="14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мониторинглеу жүргізу. Қорытындысы  педагогикалық кеңесте қаралып, әдіскерлерді  ынталандыру .</a:t>
            </a:r>
            <a:endParaRPr lang="kk-KZ" altLang="ru-RU" sz="1400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algn="just"/>
            <a:endParaRPr lang="kk-KZ" altLang="ru-RU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0"/>
          <p:cNvSpPr>
            <a:spLocks noChangeArrowheads="1"/>
          </p:cNvSpPr>
          <p:nvPr/>
        </p:nvSpPr>
        <p:spPr bwMode="auto">
          <a:xfrm>
            <a:off x="2371550" y="1442893"/>
            <a:ext cx="32678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kk-KZ" altLang="ru-RU" sz="1400" dirty="0" smtClean="0">
                <a:solidFill>
                  <a:srgbClr val="003399"/>
                </a:solidFill>
                <a:latin typeface="Times New Roman"/>
                <a:cs typeface="Times New Roman"/>
              </a:rPr>
              <a:t>Конференцияларды жаңа форматта жүргізуді жалғастыру.</a:t>
            </a:r>
            <a:endParaRPr lang="kk-KZ" altLang="ru-RU" sz="1400" dirty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0"/>
          <p:cNvSpPr>
            <a:spLocks noChangeArrowheads="1"/>
          </p:cNvSpPr>
          <p:nvPr/>
        </p:nvSpPr>
        <p:spPr bwMode="auto">
          <a:xfrm>
            <a:off x="2222859" y="3949939"/>
            <a:ext cx="41527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kk-KZ" altLang="ru-RU" sz="1400" dirty="0" smtClean="0">
                <a:solidFill>
                  <a:srgbClr val="003399"/>
                </a:solidFill>
                <a:latin typeface="Times New Roman"/>
                <a:cs typeface="Times New Roman"/>
              </a:rPr>
              <a:t>Машықкерлердің іс-тәжірибені сапалы жүргізуіне көңіл бөлу, бақылауды күшейту </a:t>
            </a:r>
            <a:endParaRPr lang="kk-KZ" altLang="ru-RU" sz="1400" dirty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10"/>
          <p:cNvSpPr>
            <a:spLocks noChangeArrowheads="1"/>
          </p:cNvSpPr>
          <p:nvPr/>
        </p:nvSpPr>
        <p:spPr bwMode="auto">
          <a:xfrm>
            <a:off x="6633964" y="2644029"/>
            <a:ext cx="415279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kk-KZ" altLang="ru-RU" sz="1200" dirty="0" smtClean="0">
                <a:solidFill>
                  <a:srgbClr val="002060"/>
                </a:solidFill>
                <a:latin typeface="Times New Roman"/>
                <a:cs typeface="Times New Roman"/>
              </a:rPr>
              <a:t>Студент-практикантқа педагогикалық практика барысында кәсіби-педагогикалық шеберлік пен дағды негіздерін меңгерту.</a:t>
            </a:r>
            <a:endParaRPr lang="kk-KZ" altLang="ru-RU" sz="1200" b="1" dirty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189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988595048"/>
              </p:ext>
            </p:extLst>
          </p:nvPr>
        </p:nvGraphicFramePr>
        <p:xfrm>
          <a:off x="1508553" y="852615"/>
          <a:ext cx="9803028" cy="53051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1"/>
          <p:cNvSpPr txBox="1">
            <a:spLocks/>
          </p:cNvSpPr>
          <p:nvPr/>
        </p:nvSpPr>
        <p:spPr>
          <a:xfrm>
            <a:off x="2553652" y="249073"/>
            <a:ext cx="8194675" cy="389359"/>
          </a:xfrm>
          <a:prstGeom prst="rect">
            <a:avLst/>
          </a:prstGeom>
          <a:solidFill>
            <a:srgbClr val="CCFF99"/>
          </a:solidFill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kk-KZ" sz="1500" b="1" smtClean="0">
                <a:solidFill>
                  <a:srgbClr val="0033CC"/>
                </a:solidFill>
                <a:latin typeface="Times New Roman"/>
                <a:cs typeface="Times New Roman"/>
              </a:rPr>
              <a:t>2020-202</a:t>
            </a:r>
            <a:r>
              <a:rPr lang="en-US" sz="1500" b="1" smtClean="0">
                <a:solidFill>
                  <a:srgbClr val="0033CC"/>
                </a:solidFill>
                <a:latin typeface="Times New Roman"/>
                <a:cs typeface="Times New Roman"/>
              </a:rPr>
              <a:t>1</a:t>
            </a:r>
            <a:r>
              <a:rPr lang="kk-KZ" sz="1500" b="1" smtClean="0">
                <a:solidFill>
                  <a:srgbClr val="0033CC"/>
                </a:solidFill>
                <a:latin typeface="Times New Roman"/>
                <a:cs typeface="Times New Roman"/>
              </a:rPr>
              <a:t>  ЖЫЛҒЫ  ӨНДІРІСТІК ІС-ТӘЖІРИБЕЛІК ЖҰМЫСТЫҢ  SWOT ТАЛДАУЫ </a:t>
            </a:r>
            <a:endParaRPr lang="ru-RU" sz="1500" b="1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80705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386</Words>
  <Application>Microsoft Office PowerPoint</Application>
  <PresentationFormat>Широкоэкранный</PresentationFormat>
  <Paragraphs>72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PowerPoint</vt:lpstr>
      <vt:lpstr>2020-2021 оқу жылының І жартыжылдығында   жүргізілген практика түрлері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Boss</dc:creator>
  <cp:lastModifiedBy>Boss</cp:lastModifiedBy>
  <cp:revision>1</cp:revision>
  <dcterms:created xsi:type="dcterms:W3CDTF">2021-01-29T09:56:07Z</dcterms:created>
  <dcterms:modified xsi:type="dcterms:W3CDTF">2021-01-29T09:57:20Z</dcterms:modified>
</cp:coreProperties>
</file>